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409" r:id="rId2"/>
    <p:sldId id="445" r:id="rId3"/>
    <p:sldId id="446" r:id="rId4"/>
    <p:sldId id="441" r:id="rId5"/>
    <p:sldId id="417" r:id="rId6"/>
    <p:sldId id="419" r:id="rId7"/>
    <p:sldId id="421" r:id="rId8"/>
    <p:sldId id="439" r:id="rId9"/>
    <p:sldId id="443" r:id="rId10"/>
    <p:sldId id="440" r:id="rId11"/>
    <p:sldId id="442" r:id="rId12"/>
    <p:sldId id="432" r:id="rId13"/>
    <p:sldId id="434" r:id="rId14"/>
    <p:sldId id="436" r:id="rId15"/>
    <p:sldId id="444" r:id="rId16"/>
  </p:sldIdLst>
  <p:sldSz cx="9144000" cy="6858000" type="screen4x3"/>
  <p:notesSz cx="7104063" cy="102346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1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al Palka" initials="M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3CE02"/>
    <a:srgbClr val="1A4696"/>
    <a:srgbClr val="294189"/>
    <a:srgbClr val="FFC000"/>
    <a:srgbClr val="FFFFFF"/>
    <a:srgbClr val="FBD500"/>
    <a:srgbClr val="F7FC8C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91" autoAdjust="0"/>
    <p:restoredTop sz="94845" autoAdjust="0"/>
  </p:normalViewPr>
  <p:slideViewPr>
    <p:cSldViewPr snapToGrid="0">
      <p:cViewPr varScale="1">
        <p:scale>
          <a:sx n="97" d="100"/>
          <a:sy n="97" d="100"/>
        </p:scale>
        <p:origin x="897" y="92"/>
      </p:cViewPr>
      <p:guideLst>
        <p:guide orient="horz" pos="2160"/>
        <p:guide pos="2880"/>
        <p:guide orient="horz" pos="3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łakowski Tomasz" userId="006a8ed5-65b0-4193-9d57-79119a65d3dd" providerId="ADAL" clId="{E25A9973-6EFD-4D01-B203-9E29DF651BF1}"/>
    <pc:docChg chg="custSel modSld">
      <pc:chgData name="Kułakowski Tomasz" userId="006a8ed5-65b0-4193-9d57-79119a65d3dd" providerId="ADAL" clId="{E25A9973-6EFD-4D01-B203-9E29DF651BF1}" dt="2019-06-03T09:55:34.428" v="31" actId="478"/>
      <pc:docMkLst>
        <pc:docMk/>
      </pc:docMkLst>
      <pc:sldChg chg="modSp">
        <pc:chgData name="Kułakowski Tomasz" userId="006a8ed5-65b0-4193-9d57-79119a65d3dd" providerId="ADAL" clId="{E25A9973-6EFD-4D01-B203-9E29DF651BF1}" dt="2019-06-03T09:54:43.252" v="30" actId="20577"/>
        <pc:sldMkLst>
          <pc:docMk/>
          <pc:sldMk cId="848963054" sldId="409"/>
        </pc:sldMkLst>
        <pc:spChg chg="mod">
          <ac:chgData name="Kułakowski Tomasz" userId="006a8ed5-65b0-4193-9d57-79119a65d3dd" providerId="ADAL" clId="{E25A9973-6EFD-4D01-B203-9E29DF651BF1}" dt="2019-06-03T09:48:13.398" v="6" actId="20577"/>
          <ac:spMkLst>
            <pc:docMk/>
            <pc:sldMk cId="848963054" sldId="409"/>
            <ac:spMk id="16" creationId="{5E56BEFB-C03E-4711-9CE5-DE21EF0E4CB4}"/>
          </ac:spMkLst>
        </pc:spChg>
        <pc:spChg chg="mod">
          <ac:chgData name="Kułakowski Tomasz" userId="006a8ed5-65b0-4193-9d57-79119a65d3dd" providerId="ADAL" clId="{E25A9973-6EFD-4D01-B203-9E29DF651BF1}" dt="2019-06-03T09:48:35.565" v="8" actId="20577"/>
          <ac:spMkLst>
            <pc:docMk/>
            <pc:sldMk cId="848963054" sldId="409"/>
            <ac:spMk id="23" creationId="{D21F50BF-0DE9-4618-AE27-0EAD2ECFF311}"/>
          </ac:spMkLst>
        </pc:spChg>
        <pc:spChg chg="mod">
          <ac:chgData name="Kułakowski Tomasz" userId="006a8ed5-65b0-4193-9d57-79119a65d3dd" providerId="ADAL" clId="{E25A9973-6EFD-4D01-B203-9E29DF651BF1}" dt="2019-06-03T09:50:19.263" v="14" actId="20577"/>
          <ac:spMkLst>
            <pc:docMk/>
            <pc:sldMk cId="848963054" sldId="409"/>
            <ac:spMk id="25" creationId="{63685C80-DD0A-41BB-B201-2FC8330313F6}"/>
          </ac:spMkLst>
        </pc:spChg>
        <pc:spChg chg="mod">
          <ac:chgData name="Kułakowski Tomasz" userId="006a8ed5-65b0-4193-9d57-79119a65d3dd" providerId="ADAL" clId="{E25A9973-6EFD-4D01-B203-9E29DF651BF1}" dt="2019-06-03T09:54:43.252" v="30" actId="20577"/>
          <ac:spMkLst>
            <pc:docMk/>
            <pc:sldMk cId="848963054" sldId="409"/>
            <ac:spMk id="26" creationId="{9A343AD5-B0F8-47D9-81D1-92E2E4BA91F4}"/>
          </ac:spMkLst>
        </pc:spChg>
      </pc:sldChg>
      <pc:sldChg chg="delSp">
        <pc:chgData name="Kułakowski Tomasz" userId="006a8ed5-65b0-4193-9d57-79119a65d3dd" providerId="ADAL" clId="{E25A9973-6EFD-4D01-B203-9E29DF651BF1}" dt="2019-06-03T09:55:34.428" v="31" actId="478"/>
        <pc:sldMkLst>
          <pc:docMk/>
          <pc:sldMk cId="2781777004" sldId="445"/>
        </pc:sldMkLst>
        <pc:picChg chg="del">
          <ac:chgData name="Kułakowski Tomasz" userId="006a8ed5-65b0-4193-9d57-79119a65d3dd" providerId="ADAL" clId="{E25A9973-6EFD-4D01-B203-9E29DF651BF1}" dt="2019-06-03T09:55:34.428" v="31" actId="478"/>
          <ac:picMkLst>
            <pc:docMk/>
            <pc:sldMk cId="2781777004" sldId="445"/>
            <ac:picMk id="7" creationId="{B7708E86-B901-437A-9030-2898060B4DFD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80CC36-3E74-4CC6-985C-B23DB8A58B87}" type="doc">
      <dgm:prSet loTypeId="urn:microsoft.com/office/officeart/2005/8/layout/radial6" loCatId="cycle" qsTypeId="urn:microsoft.com/office/officeart/2005/8/quickstyle/simple2" qsCatId="simple" csTypeId="urn:microsoft.com/office/officeart/2005/8/colors/accent1_4" csCatId="accent1" phldr="1"/>
      <dgm:spPr/>
      <dgm:t>
        <a:bodyPr/>
        <a:lstStyle/>
        <a:p>
          <a:endParaRPr lang="pl-PL"/>
        </a:p>
      </dgm:t>
    </dgm:pt>
    <dgm:pt modelId="{2ED2BE34-E207-4FAA-8AAB-316C261FED0B}">
      <dgm:prSet phldrT="[Tekst]"/>
      <dgm:spPr>
        <a:solidFill>
          <a:srgbClr val="FFDB06"/>
        </a:solidFill>
      </dgm:spPr>
      <dgm:t>
        <a:bodyPr/>
        <a:lstStyle/>
        <a:p>
          <a:r>
            <a:rPr lang="pl-PL" dirty="0">
              <a:latin typeface="AvenirNext LT Pro Bold" panose="020B0804020202020204" pitchFamily="34" charset="-18"/>
            </a:rPr>
            <a:t>Grodno</a:t>
          </a:r>
        </a:p>
      </dgm:t>
    </dgm:pt>
    <dgm:pt modelId="{787ACE22-68B3-49D2-A57C-69FAA2E519F6}" type="parTrans" cxnId="{4D143755-BD66-4A91-B6FD-B42865BE0004}">
      <dgm:prSet/>
      <dgm:spPr/>
      <dgm:t>
        <a:bodyPr/>
        <a:lstStyle/>
        <a:p>
          <a:endParaRPr lang="pl-PL"/>
        </a:p>
      </dgm:t>
    </dgm:pt>
    <dgm:pt modelId="{16EC3313-0B6E-4C15-B717-732D0CEF7706}" type="sibTrans" cxnId="{4D143755-BD66-4A91-B6FD-B42865BE0004}">
      <dgm:prSet/>
      <dgm:spPr/>
      <dgm:t>
        <a:bodyPr/>
        <a:lstStyle/>
        <a:p>
          <a:endParaRPr lang="pl-PL"/>
        </a:p>
      </dgm:t>
    </dgm:pt>
    <dgm:pt modelId="{84975CDD-36A2-4290-986D-A8D1E3D922F9}">
      <dgm:prSet phldrT="[Tekst]" custT="1"/>
      <dgm:spPr/>
      <dgm:t>
        <a:bodyPr/>
        <a:lstStyle/>
        <a:p>
          <a:r>
            <a:rPr lang="pl-PL" sz="900">
              <a:latin typeface="AvenirNext LT Pro Bold" panose="020B0804020202020204" pitchFamily="34" charset="-18"/>
            </a:rPr>
            <a:t>OŚWIETLENIE</a:t>
          </a:r>
          <a:endParaRPr lang="pl-PL" sz="800" dirty="0">
            <a:latin typeface="AvenirNext LT Pro Bold" panose="020B0804020202020204" pitchFamily="34" charset="-18"/>
          </a:endParaRPr>
        </a:p>
      </dgm:t>
    </dgm:pt>
    <dgm:pt modelId="{0B3DBAD8-6B03-4338-B385-E8C5E650BCC1}" type="parTrans" cxnId="{F273905B-FDC9-408D-B326-E500C58D8E9C}">
      <dgm:prSet/>
      <dgm:spPr/>
      <dgm:t>
        <a:bodyPr/>
        <a:lstStyle/>
        <a:p>
          <a:endParaRPr lang="pl-PL"/>
        </a:p>
      </dgm:t>
    </dgm:pt>
    <dgm:pt modelId="{9BC61B7B-5E98-4A6C-8AF8-54F0B3E4C752}" type="sibTrans" cxnId="{F273905B-FDC9-408D-B326-E500C58D8E9C}">
      <dgm:prSet/>
      <dgm:spPr/>
      <dgm:t>
        <a:bodyPr/>
        <a:lstStyle/>
        <a:p>
          <a:endParaRPr lang="pl-PL"/>
        </a:p>
      </dgm:t>
    </dgm:pt>
    <dgm:pt modelId="{5EE86C4D-50D8-4FFE-953C-C1ED004100CF}">
      <dgm:prSet phldrT="[Tekst]" custT="1"/>
      <dgm:spPr/>
      <dgm:t>
        <a:bodyPr/>
        <a:lstStyle/>
        <a:p>
          <a:r>
            <a:rPr lang="pl-PL" sz="900">
              <a:latin typeface="AvenirNext LT Pro Bold" panose="020B0804020202020204" pitchFamily="34" charset="-18"/>
            </a:rPr>
            <a:t>HVAC</a:t>
          </a:r>
          <a:endParaRPr lang="pl-PL" sz="900" dirty="0">
            <a:latin typeface="AvenirNext LT Pro Bold" panose="020B0804020202020204" pitchFamily="34" charset="-18"/>
          </a:endParaRPr>
        </a:p>
      </dgm:t>
    </dgm:pt>
    <dgm:pt modelId="{588AC134-BF7D-44F2-9EC3-ADFBF41D3EB7}" type="parTrans" cxnId="{253BAEE2-83D1-4EFB-8180-F700EF05E5F7}">
      <dgm:prSet/>
      <dgm:spPr/>
      <dgm:t>
        <a:bodyPr/>
        <a:lstStyle/>
        <a:p>
          <a:endParaRPr lang="pl-PL"/>
        </a:p>
      </dgm:t>
    </dgm:pt>
    <dgm:pt modelId="{D6E5A9EE-5BE6-4BE7-967C-469FF0F6A279}" type="sibTrans" cxnId="{253BAEE2-83D1-4EFB-8180-F700EF05E5F7}">
      <dgm:prSet/>
      <dgm:spPr/>
      <dgm:t>
        <a:bodyPr/>
        <a:lstStyle/>
        <a:p>
          <a:endParaRPr lang="pl-PL"/>
        </a:p>
      </dgm:t>
    </dgm:pt>
    <dgm:pt modelId="{44337C42-C671-48F7-BCC8-3F09F613F0A8}">
      <dgm:prSet phldrT="[Tekst]" custT="1"/>
      <dgm:spPr/>
      <dgm:t>
        <a:bodyPr/>
        <a:lstStyle/>
        <a:p>
          <a:r>
            <a:rPr lang="pl-PL" sz="900">
              <a:latin typeface="AvenirNext LT Pro Bold" panose="020B0804020202020204" pitchFamily="34" charset="-18"/>
            </a:rPr>
            <a:t>NARZĘDZA</a:t>
          </a:r>
          <a:endParaRPr lang="pl-PL" sz="1000" dirty="0">
            <a:latin typeface="AvenirNext LT Pro Bold" panose="020B0804020202020204" pitchFamily="34" charset="-18"/>
          </a:endParaRPr>
        </a:p>
      </dgm:t>
    </dgm:pt>
    <dgm:pt modelId="{B1A8D9DB-0DCC-4BC3-BE13-C963E6836A33}" type="parTrans" cxnId="{A2B0F4F2-36B3-4EE1-B81A-1E741978FE0B}">
      <dgm:prSet/>
      <dgm:spPr/>
      <dgm:t>
        <a:bodyPr/>
        <a:lstStyle/>
        <a:p>
          <a:endParaRPr lang="pl-PL"/>
        </a:p>
      </dgm:t>
    </dgm:pt>
    <dgm:pt modelId="{BB555FEB-25A9-41C7-8749-EB71E3A0C658}" type="sibTrans" cxnId="{A2B0F4F2-36B3-4EE1-B81A-1E741978FE0B}">
      <dgm:prSet/>
      <dgm:spPr/>
      <dgm:t>
        <a:bodyPr/>
        <a:lstStyle/>
        <a:p>
          <a:endParaRPr lang="pl-PL"/>
        </a:p>
      </dgm:t>
    </dgm:pt>
    <dgm:pt modelId="{479AAF94-DDE0-459C-B377-7081DAE36139}">
      <dgm:prSet phldrT="[Tekst]" custT="1"/>
      <dgm:spPr/>
      <dgm:t>
        <a:bodyPr/>
        <a:lstStyle/>
        <a:p>
          <a:r>
            <a:rPr lang="pl-PL" sz="900">
              <a:latin typeface="AvenirNext LT Pro Bold" panose="020B0804020202020204" pitchFamily="34" charset="-18"/>
            </a:rPr>
            <a:t>LUNO</a:t>
          </a:r>
          <a:endParaRPr lang="pl-PL" sz="1000" dirty="0">
            <a:latin typeface="AvenirNext LT Pro Bold" panose="020B0804020202020204" pitchFamily="34" charset="-18"/>
          </a:endParaRPr>
        </a:p>
      </dgm:t>
    </dgm:pt>
    <dgm:pt modelId="{053FEE40-EA9D-4834-B651-C18B8D2B62BE}" type="parTrans" cxnId="{E49CC3A8-2A5E-4334-94C2-F3384925C39B}">
      <dgm:prSet/>
      <dgm:spPr/>
      <dgm:t>
        <a:bodyPr/>
        <a:lstStyle/>
        <a:p>
          <a:endParaRPr lang="pl-PL"/>
        </a:p>
      </dgm:t>
    </dgm:pt>
    <dgm:pt modelId="{F875CE57-5779-4BA6-8A4E-F3536A7CB2CE}" type="sibTrans" cxnId="{E49CC3A8-2A5E-4334-94C2-F3384925C39B}">
      <dgm:prSet/>
      <dgm:spPr/>
      <dgm:t>
        <a:bodyPr/>
        <a:lstStyle/>
        <a:p>
          <a:endParaRPr lang="pl-PL"/>
        </a:p>
      </dgm:t>
    </dgm:pt>
    <dgm:pt modelId="{CBCC24FD-8DED-4F4A-B363-3751EAEA18D7}">
      <dgm:prSet custT="1"/>
      <dgm:spPr/>
      <dgm:t>
        <a:bodyPr/>
        <a:lstStyle/>
        <a:p>
          <a:r>
            <a:rPr lang="pl-PL" sz="900">
              <a:latin typeface="AvenirNext LT Pro Bold" panose="020B0804020202020204" pitchFamily="34" charset="-18"/>
            </a:rPr>
            <a:t>PRZEMYSŁ</a:t>
          </a:r>
          <a:endParaRPr lang="pl-PL" sz="700" dirty="0">
            <a:latin typeface="AvenirNext LT Pro Bold" panose="020B0804020202020204" pitchFamily="34" charset="-18"/>
          </a:endParaRPr>
        </a:p>
      </dgm:t>
    </dgm:pt>
    <dgm:pt modelId="{28BBA91B-4914-4693-8412-BEA42BBC4114}" type="parTrans" cxnId="{0E24266C-19C3-4FD0-8181-76B2BFCB8052}">
      <dgm:prSet/>
      <dgm:spPr/>
      <dgm:t>
        <a:bodyPr/>
        <a:lstStyle/>
        <a:p>
          <a:endParaRPr lang="pl-PL"/>
        </a:p>
      </dgm:t>
    </dgm:pt>
    <dgm:pt modelId="{DB86C674-FC84-454D-A7AF-87121AF73043}" type="sibTrans" cxnId="{0E24266C-19C3-4FD0-8181-76B2BFCB8052}">
      <dgm:prSet/>
      <dgm:spPr/>
      <dgm:t>
        <a:bodyPr/>
        <a:lstStyle/>
        <a:p>
          <a:endParaRPr lang="pl-PL"/>
        </a:p>
      </dgm:t>
    </dgm:pt>
    <dgm:pt modelId="{A8C7FA5B-FDF5-49C6-A90C-32E1E4D8A50A}">
      <dgm:prSet custT="1"/>
      <dgm:spPr/>
      <dgm:t>
        <a:bodyPr/>
        <a:lstStyle/>
        <a:p>
          <a:r>
            <a:rPr lang="pl-PL" sz="700">
              <a:latin typeface="AvenirNext LT Pro Bold" panose="020B0804020202020204" pitchFamily="34" charset="-18"/>
            </a:rPr>
            <a:t>FOTOWOLTAIKA</a:t>
          </a:r>
          <a:endParaRPr lang="pl-PL" sz="700" dirty="0">
            <a:latin typeface="AvenirNext LT Pro Bold" panose="020B0804020202020204" pitchFamily="34" charset="-18"/>
          </a:endParaRPr>
        </a:p>
      </dgm:t>
    </dgm:pt>
    <dgm:pt modelId="{642B9C8A-8020-493B-9D39-765F611FB495}" type="parTrans" cxnId="{1525D085-FD29-4832-A8C3-F8FA48D3C186}">
      <dgm:prSet/>
      <dgm:spPr/>
      <dgm:t>
        <a:bodyPr/>
        <a:lstStyle/>
        <a:p>
          <a:endParaRPr lang="pl-PL"/>
        </a:p>
      </dgm:t>
    </dgm:pt>
    <dgm:pt modelId="{3108BBCF-0046-433D-B668-33F91E8E0999}" type="sibTrans" cxnId="{1525D085-FD29-4832-A8C3-F8FA48D3C186}">
      <dgm:prSet/>
      <dgm:spPr/>
      <dgm:t>
        <a:bodyPr/>
        <a:lstStyle/>
        <a:p>
          <a:endParaRPr lang="pl-PL"/>
        </a:p>
      </dgm:t>
    </dgm:pt>
    <dgm:pt modelId="{56397B38-EE68-4AC7-9D0A-B9DCFE1D1B6E}">
      <dgm:prSet custT="1"/>
      <dgm:spPr/>
      <dgm:t>
        <a:bodyPr/>
        <a:lstStyle/>
        <a:p>
          <a:r>
            <a:rPr lang="pl-PL" sz="900" dirty="0">
              <a:latin typeface="AvenirNext LT Pro Bold" panose="020B0804020202020204" pitchFamily="34" charset="-18"/>
            </a:rPr>
            <a:t>MONITORING i ALARMY</a:t>
          </a:r>
        </a:p>
      </dgm:t>
    </dgm:pt>
    <dgm:pt modelId="{E12D6CCE-DBE9-420E-9E86-8C5864759501}" type="parTrans" cxnId="{1A9B81B0-0D45-439D-B45C-520E5B53E809}">
      <dgm:prSet/>
      <dgm:spPr/>
      <dgm:t>
        <a:bodyPr/>
        <a:lstStyle/>
        <a:p>
          <a:endParaRPr lang="pl-PL"/>
        </a:p>
      </dgm:t>
    </dgm:pt>
    <dgm:pt modelId="{C9FE95AD-0A73-4D62-A720-66C1ED84B63E}" type="sibTrans" cxnId="{1A9B81B0-0D45-439D-B45C-520E5B53E809}">
      <dgm:prSet/>
      <dgm:spPr/>
      <dgm:t>
        <a:bodyPr/>
        <a:lstStyle/>
        <a:p>
          <a:endParaRPr lang="pl-PL"/>
        </a:p>
      </dgm:t>
    </dgm:pt>
    <dgm:pt modelId="{371B9366-E035-4CCE-A453-2AC1B3C9C4E3}">
      <dgm:prSet custT="1"/>
      <dgm:spPr/>
      <dgm:t>
        <a:bodyPr/>
        <a:lstStyle/>
        <a:p>
          <a:r>
            <a:rPr lang="pl-PL" sz="900">
              <a:latin typeface="AvenirNext LT Pro Bold" panose="020B0804020202020204" pitchFamily="34" charset="-18"/>
            </a:rPr>
            <a:t>KABLE</a:t>
          </a:r>
          <a:endParaRPr lang="pl-PL" sz="900" dirty="0">
            <a:latin typeface="AvenirNext LT Pro Bold" panose="020B0804020202020204" pitchFamily="34" charset="-18"/>
          </a:endParaRPr>
        </a:p>
      </dgm:t>
    </dgm:pt>
    <dgm:pt modelId="{32E33916-C804-4A9C-BB4E-7F069BD934C1}" type="parTrans" cxnId="{5B6C053D-2A71-42BC-8C39-377C9FB511E3}">
      <dgm:prSet/>
      <dgm:spPr/>
      <dgm:t>
        <a:bodyPr/>
        <a:lstStyle/>
        <a:p>
          <a:endParaRPr lang="pl-PL"/>
        </a:p>
      </dgm:t>
    </dgm:pt>
    <dgm:pt modelId="{8BDCB794-2892-4319-A626-85CE4CD2B279}" type="sibTrans" cxnId="{5B6C053D-2A71-42BC-8C39-377C9FB511E3}">
      <dgm:prSet/>
      <dgm:spPr/>
      <dgm:t>
        <a:bodyPr/>
        <a:lstStyle/>
        <a:p>
          <a:endParaRPr lang="pl-PL"/>
        </a:p>
      </dgm:t>
    </dgm:pt>
    <dgm:pt modelId="{553B1DB0-C177-43ED-BA7E-AA1596AECC83}">
      <dgm:prSet custT="1"/>
      <dgm:spPr/>
      <dgm:t>
        <a:bodyPr/>
        <a:lstStyle/>
        <a:p>
          <a:r>
            <a:rPr lang="pl-PL" sz="800">
              <a:latin typeface="AvenirNext LT Pro Bold" panose="020B0804020202020204" pitchFamily="34" charset="-18"/>
            </a:rPr>
            <a:t>DYSTRYBUCJA</a:t>
          </a:r>
          <a:endParaRPr lang="pl-PL" sz="800" dirty="0">
            <a:latin typeface="AvenirNext LT Pro Bold" panose="020B0804020202020204" pitchFamily="34" charset="-18"/>
          </a:endParaRPr>
        </a:p>
      </dgm:t>
    </dgm:pt>
    <dgm:pt modelId="{78C6560D-A548-4738-87FF-6FE42354F50C}" type="parTrans" cxnId="{B1FC9C24-51DC-4E6C-81EE-3549B973ACBC}">
      <dgm:prSet/>
      <dgm:spPr/>
      <dgm:t>
        <a:bodyPr/>
        <a:lstStyle/>
        <a:p>
          <a:endParaRPr lang="pl-PL"/>
        </a:p>
      </dgm:t>
    </dgm:pt>
    <dgm:pt modelId="{DD94A658-3AE9-43D7-A463-07FBAF365CF1}" type="sibTrans" cxnId="{B1FC9C24-51DC-4E6C-81EE-3549B973ACBC}">
      <dgm:prSet/>
      <dgm:spPr/>
      <dgm:t>
        <a:bodyPr/>
        <a:lstStyle/>
        <a:p>
          <a:endParaRPr lang="pl-PL"/>
        </a:p>
      </dgm:t>
    </dgm:pt>
    <dgm:pt modelId="{2FAB5D98-31CE-4A19-B576-8F97DE5FFEFF}">
      <dgm:prSet custT="1"/>
      <dgm:spPr/>
      <dgm:t>
        <a:bodyPr/>
        <a:lstStyle/>
        <a:p>
          <a:r>
            <a:rPr lang="pl-PL" sz="900">
              <a:latin typeface="AvenirNext LT Pro Bold" panose="020B0804020202020204" pitchFamily="34" charset="-18"/>
            </a:rPr>
            <a:t>DECOR</a:t>
          </a:r>
          <a:endParaRPr lang="pl-PL" sz="900" dirty="0">
            <a:latin typeface="AvenirNext LT Pro Bold" panose="020B0804020202020204" pitchFamily="34" charset="-18"/>
          </a:endParaRPr>
        </a:p>
      </dgm:t>
    </dgm:pt>
    <dgm:pt modelId="{D5266CFF-C0F8-4ED9-B972-FB2680E7BEB3}" type="parTrans" cxnId="{244BD6B9-39F7-494E-AF51-ECFD1BA44FD9}">
      <dgm:prSet/>
      <dgm:spPr/>
      <dgm:t>
        <a:bodyPr/>
        <a:lstStyle/>
        <a:p>
          <a:endParaRPr lang="pl-PL"/>
        </a:p>
      </dgm:t>
    </dgm:pt>
    <dgm:pt modelId="{43D77FF4-42EA-4785-BCE9-5E4D9B6E6F8F}" type="sibTrans" cxnId="{244BD6B9-39F7-494E-AF51-ECFD1BA44FD9}">
      <dgm:prSet/>
      <dgm:spPr/>
      <dgm:t>
        <a:bodyPr/>
        <a:lstStyle/>
        <a:p>
          <a:endParaRPr lang="pl-PL"/>
        </a:p>
      </dgm:t>
    </dgm:pt>
    <dgm:pt modelId="{B192FD1E-F0C6-4069-A782-8B478C0EA3AF}">
      <dgm:prSet phldrT="[Tekst]" custT="1"/>
      <dgm:spPr/>
      <dgm:t>
        <a:bodyPr/>
        <a:lstStyle/>
        <a:p>
          <a:r>
            <a:rPr lang="pl-PL" sz="1000">
              <a:latin typeface="AvenirNext LT Pro Bold" panose="020B0804020202020204" pitchFamily="34" charset="-18"/>
            </a:rPr>
            <a:t>ENERGETYKA</a:t>
          </a:r>
          <a:endParaRPr lang="pl-PL" sz="1000" dirty="0">
            <a:latin typeface="AvenirNext LT Pro Bold" panose="020B0804020202020204" pitchFamily="34" charset="-18"/>
          </a:endParaRPr>
        </a:p>
      </dgm:t>
    </dgm:pt>
    <dgm:pt modelId="{058D11BD-58C6-4627-9199-530D3EF6C00E}" type="parTrans" cxnId="{F375F448-C38B-40B2-AD18-249124F62B74}">
      <dgm:prSet/>
      <dgm:spPr/>
      <dgm:t>
        <a:bodyPr/>
        <a:lstStyle/>
        <a:p>
          <a:endParaRPr lang="pl-PL"/>
        </a:p>
      </dgm:t>
    </dgm:pt>
    <dgm:pt modelId="{37FF03C1-237D-4077-AF7A-95D622FC372E}" type="sibTrans" cxnId="{F375F448-C38B-40B2-AD18-249124F62B74}">
      <dgm:prSet/>
      <dgm:spPr/>
      <dgm:t>
        <a:bodyPr/>
        <a:lstStyle/>
        <a:p>
          <a:endParaRPr lang="pl-PL"/>
        </a:p>
      </dgm:t>
    </dgm:pt>
    <dgm:pt modelId="{22559C26-B0CD-405F-A6F3-487EA94C046D}">
      <dgm:prSet/>
      <dgm:spPr/>
      <dgm:t>
        <a:bodyPr/>
        <a:lstStyle/>
        <a:p>
          <a:r>
            <a:rPr lang="pl-PL" dirty="0">
              <a:latin typeface="AvenirNext LT Pro Bold" panose="020B0804020202020204" pitchFamily="34" charset="-18"/>
            </a:rPr>
            <a:t>AUTOMATYKA BUDYNKOWA</a:t>
          </a:r>
        </a:p>
      </dgm:t>
    </dgm:pt>
    <dgm:pt modelId="{BB70D5EF-919C-4D82-9591-5DBD604F56F4}" type="parTrans" cxnId="{08EBAEA3-C99D-4301-ADB6-DF9606E42F90}">
      <dgm:prSet/>
      <dgm:spPr/>
      <dgm:t>
        <a:bodyPr/>
        <a:lstStyle/>
        <a:p>
          <a:endParaRPr lang="pl-PL"/>
        </a:p>
      </dgm:t>
    </dgm:pt>
    <dgm:pt modelId="{50BA8156-E36C-40BB-8574-134D635C8ADF}" type="sibTrans" cxnId="{08EBAEA3-C99D-4301-ADB6-DF9606E42F90}">
      <dgm:prSet/>
      <dgm:spPr/>
      <dgm:t>
        <a:bodyPr/>
        <a:lstStyle/>
        <a:p>
          <a:endParaRPr lang="pl-PL"/>
        </a:p>
      </dgm:t>
    </dgm:pt>
    <dgm:pt modelId="{D6A7C52D-0832-4092-9041-4CFE41DD6569}" type="pres">
      <dgm:prSet presAssocID="{8380CC36-3E74-4CC6-985C-B23DB8A58B87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799107B-7D29-40F6-96AD-0E686E3FB58F}" type="pres">
      <dgm:prSet presAssocID="{2ED2BE34-E207-4FAA-8AAB-316C261FED0B}" presName="centerShape" presStyleLbl="node0" presStyleIdx="0" presStyleCnt="1" custScaleX="121036" custScaleY="121036"/>
      <dgm:spPr/>
    </dgm:pt>
    <dgm:pt modelId="{005B41C7-970E-49C5-800F-E6D646B11E4A}" type="pres">
      <dgm:prSet presAssocID="{84975CDD-36A2-4290-986D-A8D1E3D922F9}" presName="node" presStyleLbl="node1" presStyleIdx="0" presStyleCnt="12" custScaleX="138327" custScaleY="138327">
        <dgm:presLayoutVars>
          <dgm:bulletEnabled val="1"/>
        </dgm:presLayoutVars>
      </dgm:prSet>
      <dgm:spPr/>
    </dgm:pt>
    <dgm:pt modelId="{D342AEAC-1FDB-4B13-AE0C-88D2ABAB40E2}" type="pres">
      <dgm:prSet presAssocID="{84975CDD-36A2-4290-986D-A8D1E3D922F9}" presName="dummy" presStyleCnt="0"/>
      <dgm:spPr/>
    </dgm:pt>
    <dgm:pt modelId="{CF9FC69B-8301-4352-990C-04120AA5F857}" type="pres">
      <dgm:prSet presAssocID="{9BC61B7B-5E98-4A6C-8AF8-54F0B3E4C752}" presName="sibTrans" presStyleLbl="sibTrans2D1" presStyleIdx="0" presStyleCnt="12"/>
      <dgm:spPr/>
    </dgm:pt>
    <dgm:pt modelId="{702C049A-75F5-4017-B28F-DF157D58E2B2}" type="pres">
      <dgm:prSet presAssocID="{CBCC24FD-8DED-4F4A-B363-3751EAEA18D7}" presName="node" presStyleLbl="node1" presStyleIdx="1" presStyleCnt="12" custScaleX="138327" custScaleY="138327">
        <dgm:presLayoutVars>
          <dgm:bulletEnabled val="1"/>
        </dgm:presLayoutVars>
      </dgm:prSet>
      <dgm:spPr/>
    </dgm:pt>
    <dgm:pt modelId="{DE7F3275-EB36-42E8-9A6C-E3EE689C9B30}" type="pres">
      <dgm:prSet presAssocID="{CBCC24FD-8DED-4F4A-B363-3751EAEA18D7}" presName="dummy" presStyleCnt="0"/>
      <dgm:spPr/>
    </dgm:pt>
    <dgm:pt modelId="{F64384FB-5240-4AC2-BE24-202573D2F057}" type="pres">
      <dgm:prSet presAssocID="{DB86C674-FC84-454D-A7AF-87121AF73043}" presName="sibTrans" presStyleLbl="sibTrans2D1" presStyleIdx="1" presStyleCnt="12"/>
      <dgm:spPr/>
    </dgm:pt>
    <dgm:pt modelId="{E8F5797C-FE8B-4DAE-8E29-94B32E2F96F8}" type="pres">
      <dgm:prSet presAssocID="{A8C7FA5B-FDF5-49C6-A90C-32E1E4D8A50A}" presName="node" presStyleLbl="node1" presStyleIdx="2" presStyleCnt="12" custScaleX="138327" custScaleY="138327">
        <dgm:presLayoutVars>
          <dgm:bulletEnabled val="1"/>
        </dgm:presLayoutVars>
      </dgm:prSet>
      <dgm:spPr/>
    </dgm:pt>
    <dgm:pt modelId="{0BB1C5CC-1F12-4318-ADA6-F5E12C4764C2}" type="pres">
      <dgm:prSet presAssocID="{A8C7FA5B-FDF5-49C6-A90C-32E1E4D8A50A}" presName="dummy" presStyleCnt="0"/>
      <dgm:spPr/>
    </dgm:pt>
    <dgm:pt modelId="{60EA633E-D9DE-4C33-A5A1-0B88F2B5A6BF}" type="pres">
      <dgm:prSet presAssocID="{3108BBCF-0046-433D-B668-33F91E8E0999}" presName="sibTrans" presStyleLbl="sibTrans2D1" presStyleIdx="2" presStyleCnt="12"/>
      <dgm:spPr/>
    </dgm:pt>
    <dgm:pt modelId="{1ED046D9-B0B6-405F-BB09-93B3955AE85F}" type="pres">
      <dgm:prSet presAssocID="{5EE86C4D-50D8-4FFE-953C-C1ED004100CF}" presName="node" presStyleLbl="node1" presStyleIdx="3" presStyleCnt="12" custScaleX="138327" custScaleY="138327">
        <dgm:presLayoutVars>
          <dgm:bulletEnabled val="1"/>
        </dgm:presLayoutVars>
      </dgm:prSet>
      <dgm:spPr/>
    </dgm:pt>
    <dgm:pt modelId="{196D02DF-0674-4757-939A-E9E18E78A664}" type="pres">
      <dgm:prSet presAssocID="{5EE86C4D-50D8-4FFE-953C-C1ED004100CF}" presName="dummy" presStyleCnt="0"/>
      <dgm:spPr/>
    </dgm:pt>
    <dgm:pt modelId="{01012A37-14F6-492A-9B8C-593E1A6C9FE3}" type="pres">
      <dgm:prSet presAssocID="{D6E5A9EE-5BE6-4BE7-967C-469FF0F6A279}" presName="sibTrans" presStyleLbl="sibTrans2D1" presStyleIdx="3" presStyleCnt="12"/>
      <dgm:spPr/>
    </dgm:pt>
    <dgm:pt modelId="{A63B1C10-6318-4F66-8995-40B93BDE0ECB}" type="pres">
      <dgm:prSet presAssocID="{371B9366-E035-4CCE-A453-2AC1B3C9C4E3}" presName="node" presStyleLbl="node1" presStyleIdx="4" presStyleCnt="12" custScaleX="138327" custScaleY="138327">
        <dgm:presLayoutVars>
          <dgm:bulletEnabled val="1"/>
        </dgm:presLayoutVars>
      </dgm:prSet>
      <dgm:spPr/>
    </dgm:pt>
    <dgm:pt modelId="{252D2BDF-EB39-4A56-8115-FBD91A7C2EC2}" type="pres">
      <dgm:prSet presAssocID="{371B9366-E035-4CCE-A453-2AC1B3C9C4E3}" presName="dummy" presStyleCnt="0"/>
      <dgm:spPr/>
    </dgm:pt>
    <dgm:pt modelId="{B646872D-8DF1-4F52-B8FA-8E3BE510246B}" type="pres">
      <dgm:prSet presAssocID="{8BDCB794-2892-4319-A626-85CE4CD2B279}" presName="sibTrans" presStyleLbl="sibTrans2D1" presStyleIdx="4" presStyleCnt="12"/>
      <dgm:spPr/>
    </dgm:pt>
    <dgm:pt modelId="{B99E01B8-9A99-4D92-8142-B7A64EC34184}" type="pres">
      <dgm:prSet presAssocID="{553B1DB0-C177-43ED-BA7E-AA1596AECC83}" presName="node" presStyleLbl="node1" presStyleIdx="5" presStyleCnt="12" custScaleX="138327" custScaleY="138327">
        <dgm:presLayoutVars>
          <dgm:bulletEnabled val="1"/>
        </dgm:presLayoutVars>
      </dgm:prSet>
      <dgm:spPr/>
    </dgm:pt>
    <dgm:pt modelId="{894E4B52-8093-4603-B5A8-04537A86B473}" type="pres">
      <dgm:prSet presAssocID="{553B1DB0-C177-43ED-BA7E-AA1596AECC83}" presName="dummy" presStyleCnt="0"/>
      <dgm:spPr/>
    </dgm:pt>
    <dgm:pt modelId="{76CDEB6C-5C96-4674-A572-A0FF2ECCDB65}" type="pres">
      <dgm:prSet presAssocID="{DD94A658-3AE9-43D7-A463-07FBAF365CF1}" presName="sibTrans" presStyleLbl="sibTrans2D1" presStyleIdx="5" presStyleCnt="12"/>
      <dgm:spPr/>
    </dgm:pt>
    <dgm:pt modelId="{B0BC4C40-93B1-451D-A6F8-32BDBAA2B5F7}" type="pres">
      <dgm:prSet presAssocID="{56397B38-EE68-4AC7-9D0A-B9DCFE1D1B6E}" presName="node" presStyleLbl="node1" presStyleIdx="6" presStyleCnt="12" custScaleX="138327" custScaleY="138327">
        <dgm:presLayoutVars>
          <dgm:bulletEnabled val="1"/>
        </dgm:presLayoutVars>
      </dgm:prSet>
      <dgm:spPr/>
    </dgm:pt>
    <dgm:pt modelId="{B5C3EA50-9987-4B03-A1FD-578D178243DE}" type="pres">
      <dgm:prSet presAssocID="{56397B38-EE68-4AC7-9D0A-B9DCFE1D1B6E}" presName="dummy" presStyleCnt="0"/>
      <dgm:spPr/>
    </dgm:pt>
    <dgm:pt modelId="{53341313-FCE8-4E49-BC96-54088A34D042}" type="pres">
      <dgm:prSet presAssocID="{C9FE95AD-0A73-4D62-A720-66C1ED84B63E}" presName="sibTrans" presStyleLbl="sibTrans2D1" presStyleIdx="6" presStyleCnt="12"/>
      <dgm:spPr/>
    </dgm:pt>
    <dgm:pt modelId="{15502F4B-E11E-4B0E-9D9C-A3D176349537}" type="pres">
      <dgm:prSet presAssocID="{22559C26-B0CD-405F-A6F3-487EA94C046D}" presName="node" presStyleLbl="node1" presStyleIdx="7" presStyleCnt="12" custScaleX="138327" custScaleY="138327">
        <dgm:presLayoutVars>
          <dgm:bulletEnabled val="1"/>
        </dgm:presLayoutVars>
      </dgm:prSet>
      <dgm:spPr/>
    </dgm:pt>
    <dgm:pt modelId="{9CA67274-6856-44C7-9428-8AC594FB34D4}" type="pres">
      <dgm:prSet presAssocID="{22559C26-B0CD-405F-A6F3-487EA94C046D}" presName="dummy" presStyleCnt="0"/>
      <dgm:spPr/>
    </dgm:pt>
    <dgm:pt modelId="{ABAA446B-8DB1-4964-9275-E14468603CF2}" type="pres">
      <dgm:prSet presAssocID="{50BA8156-E36C-40BB-8574-134D635C8ADF}" presName="sibTrans" presStyleLbl="sibTrans2D1" presStyleIdx="7" presStyleCnt="12"/>
      <dgm:spPr/>
    </dgm:pt>
    <dgm:pt modelId="{D37B5319-14E2-44E8-B4C2-F63049E0A0DB}" type="pres">
      <dgm:prSet presAssocID="{2FAB5D98-31CE-4A19-B576-8F97DE5FFEFF}" presName="node" presStyleLbl="node1" presStyleIdx="8" presStyleCnt="12" custScaleX="138327" custScaleY="138327">
        <dgm:presLayoutVars>
          <dgm:bulletEnabled val="1"/>
        </dgm:presLayoutVars>
      </dgm:prSet>
      <dgm:spPr/>
    </dgm:pt>
    <dgm:pt modelId="{E5E6E4DB-8E7D-409E-9140-C5DDB1290224}" type="pres">
      <dgm:prSet presAssocID="{2FAB5D98-31CE-4A19-B576-8F97DE5FFEFF}" presName="dummy" presStyleCnt="0"/>
      <dgm:spPr/>
    </dgm:pt>
    <dgm:pt modelId="{5CF23073-977B-4CAE-A472-CFBC72532AA1}" type="pres">
      <dgm:prSet presAssocID="{43D77FF4-42EA-4785-BCE9-5E4D9B6E6F8F}" presName="sibTrans" presStyleLbl="sibTrans2D1" presStyleIdx="8" presStyleCnt="12"/>
      <dgm:spPr/>
    </dgm:pt>
    <dgm:pt modelId="{1649771E-5E27-4C6F-BF17-D7E3681426C7}" type="pres">
      <dgm:prSet presAssocID="{44337C42-C671-48F7-BCC8-3F09F613F0A8}" presName="node" presStyleLbl="node1" presStyleIdx="9" presStyleCnt="12" custScaleX="138327" custScaleY="138327">
        <dgm:presLayoutVars>
          <dgm:bulletEnabled val="1"/>
        </dgm:presLayoutVars>
      </dgm:prSet>
      <dgm:spPr/>
    </dgm:pt>
    <dgm:pt modelId="{0915A080-08CB-4071-9E34-96C6DB7A85A6}" type="pres">
      <dgm:prSet presAssocID="{44337C42-C671-48F7-BCC8-3F09F613F0A8}" presName="dummy" presStyleCnt="0"/>
      <dgm:spPr/>
    </dgm:pt>
    <dgm:pt modelId="{C586A372-D9ED-42A0-A233-9BC642B9BF90}" type="pres">
      <dgm:prSet presAssocID="{BB555FEB-25A9-41C7-8749-EB71E3A0C658}" presName="sibTrans" presStyleLbl="sibTrans2D1" presStyleIdx="9" presStyleCnt="12"/>
      <dgm:spPr/>
    </dgm:pt>
    <dgm:pt modelId="{E714BA37-AC84-473A-808F-37C5CBBE8F74}" type="pres">
      <dgm:prSet presAssocID="{479AAF94-DDE0-459C-B377-7081DAE36139}" presName="node" presStyleLbl="node1" presStyleIdx="10" presStyleCnt="12" custScaleX="138327" custScaleY="138327">
        <dgm:presLayoutVars>
          <dgm:bulletEnabled val="1"/>
        </dgm:presLayoutVars>
      </dgm:prSet>
      <dgm:spPr/>
    </dgm:pt>
    <dgm:pt modelId="{8134B9EF-3CA7-40C3-BDE0-1FD508A09367}" type="pres">
      <dgm:prSet presAssocID="{479AAF94-DDE0-459C-B377-7081DAE36139}" presName="dummy" presStyleCnt="0"/>
      <dgm:spPr/>
    </dgm:pt>
    <dgm:pt modelId="{7DDEAE7B-1B6E-4089-B110-7CA72839FBB7}" type="pres">
      <dgm:prSet presAssocID="{F875CE57-5779-4BA6-8A4E-F3536A7CB2CE}" presName="sibTrans" presStyleLbl="sibTrans2D1" presStyleIdx="10" presStyleCnt="12"/>
      <dgm:spPr/>
    </dgm:pt>
    <dgm:pt modelId="{ADD88854-4249-482E-B9EC-198ADA5E5DA3}" type="pres">
      <dgm:prSet presAssocID="{B192FD1E-F0C6-4069-A782-8B478C0EA3AF}" presName="node" presStyleLbl="node1" presStyleIdx="11" presStyleCnt="12" custScaleX="143580" custScaleY="148584">
        <dgm:presLayoutVars>
          <dgm:bulletEnabled val="1"/>
        </dgm:presLayoutVars>
      </dgm:prSet>
      <dgm:spPr/>
    </dgm:pt>
    <dgm:pt modelId="{9AC7690D-A6A6-4919-A216-AD99D36699ED}" type="pres">
      <dgm:prSet presAssocID="{B192FD1E-F0C6-4069-A782-8B478C0EA3AF}" presName="dummy" presStyleCnt="0"/>
      <dgm:spPr/>
    </dgm:pt>
    <dgm:pt modelId="{A8BA23EC-B92B-40C2-9C21-1C5508EF85FB}" type="pres">
      <dgm:prSet presAssocID="{37FF03C1-237D-4077-AF7A-95D622FC372E}" presName="sibTrans" presStyleLbl="sibTrans2D1" presStyleIdx="11" presStyleCnt="12"/>
      <dgm:spPr/>
    </dgm:pt>
  </dgm:ptLst>
  <dgm:cxnLst>
    <dgm:cxn modelId="{E165EB05-5B51-41E0-8079-E65F4AC30D12}" type="presOf" srcId="{371B9366-E035-4CCE-A453-2AC1B3C9C4E3}" destId="{A63B1C10-6318-4F66-8995-40B93BDE0ECB}" srcOrd="0" destOrd="0" presId="urn:microsoft.com/office/officeart/2005/8/layout/radial6"/>
    <dgm:cxn modelId="{9E98C81A-7025-43A1-AB15-08FF5005CF05}" type="presOf" srcId="{9BC61B7B-5E98-4A6C-8AF8-54F0B3E4C752}" destId="{CF9FC69B-8301-4352-990C-04120AA5F857}" srcOrd="0" destOrd="0" presId="urn:microsoft.com/office/officeart/2005/8/layout/radial6"/>
    <dgm:cxn modelId="{ACD05120-A3C4-4A69-B82A-08E9D2A5F6C5}" type="presOf" srcId="{F875CE57-5779-4BA6-8A4E-F3536A7CB2CE}" destId="{7DDEAE7B-1B6E-4089-B110-7CA72839FBB7}" srcOrd="0" destOrd="0" presId="urn:microsoft.com/office/officeart/2005/8/layout/radial6"/>
    <dgm:cxn modelId="{31B1B723-8E3F-44AD-9C82-3D63EB3BE613}" type="presOf" srcId="{50BA8156-E36C-40BB-8574-134D635C8ADF}" destId="{ABAA446B-8DB1-4964-9275-E14468603CF2}" srcOrd="0" destOrd="0" presId="urn:microsoft.com/office/officeart/2005/8/layout/radial6"/>
    <dgm:cxn modelId="{B1FC9C24-51DC-4E6C-81EE-3549B973ACBC}" srcId="{2ED2BE34-E207-4FAA-8AAB-316C261FED0B}" destId="{553B1DB0-C177-43ED-BA7E-AA1596AECC83}" srcOrd="5" destOrd="0" parTransId="{78C6560D-A548-4738-87FF-6FE42354F50C}" sibTransId="{DD94A658-3AE9-43D7-A463-07FBAF365CF1}"/>
    <dgm:cxn modelId="{3CD4D324-D053-44FB-B87C-3ACF94ED209D}" type="presOf" srcId="{43D77FF4-42EA-4785-BCE9-5E4D9B6E6F8F}" destId="{5CF23073-977B-4CAE-A472-CFBC72532AA1}" srcOrd="0" destOrd="0" presId="urn:microsoft.com/office/officeart/2005/8/layout/radial6"/>
    <dgm:cxn modelId="{F085B12A-ED4C-4717-A74C-866AE65B9859}" type="presOf" srcId="{2FAB5D98-31CE-4A19-B576-8F97DE5FFEFF}" destId="{D37B5319-14E2-44E8-B4C2-F63049E0A0DB}" srcOrd="0" destOrd="0" presId="urn:microsoft.com/office/officeart/2005/8/layout/radial6"/>
    <dgm:cxn modelId="{D87AAD34-5891-4FA7-A88B-54A2C62637F6}" type="presOf" srcId="{3108BBCF-0046-433D-B668-33F91E8E0999}" destId="{60EA633E-D9DE-4C33-A5A1-0B88F2B5A6BF}" srcOrd="0" destOrd="0" presId="urn:microsoft.com/office/officeart/2005/8/layout/radial6"/>
    <dgm:cxn modelId="{5B6C053D-2A71-42BC-8C39-377C9FB511E3}" srcId="{2ED2BE34-E207-4FAA-8AAB-316C261FED0B}" destId="{371B9366-E035-4CCE-A453-2AC1B3C9C4E3}" srcOrd="4" destOrd="0" parTransId="{32E33916-C804-4A9C-BB4E-7F069BD934C1}" sibTransId="{8BDCB794-2892-4319-A626-85CE4CD2B279}"/>
    <dgm:cxn modelId="{F273905B-FDC9-408D-B326-E500C58D8E9C}" srcId="{2ED2BE34-E207-4FAA-8AAB-316C261FED0B}" destId="{84975CDD-36A2-4290-986D-A8D1E3D922F9}" srcOrd="0" destOrd="0" parTransId="{0B3DBAD8-6B03-4338-B385-E8C5E650BCC1}" sibTransId="{9BC61B7B-5E98-4A6C-8AF8-54F0B3E4C752}"/>
    <dgm:cxn modelId="{824C3D5E-D9DF-4CB3-AF3A-EA596FF2BA6F}" type="presOf" srcId="{8380CC36-3E74-4CC6-985C-B23DB8A58B87}" destId="{D6A7C52D-0832-4092-9041-4CFE41DD6569}" srcOrd="0" destOrd="0" presId="urn:microsoft.com/office/officeart/2005/8/layout/radial6"/>
    <dgm:cxn modelId="{05E46D61-3EE1-4032-A5B4-6CBF8A556643}" type="presOf" srcId="{DB86C674-FC84-454D-A7AF-87121AF73043}" destId="{F64384FB-5240-4AC2-BE24-202573D2F057}" srcOrd="0" destOrd="0" presId="urn:microsoft.com/office/officeart/2005/8/layout/radial6"/>
    <dgm:cxn modelId="{711B6B67-EC04-42F2-A6A2-A2BD02E9F2BF}" type="presOf" srcId="{D6E5A9EE-5BE6-4BE7-967C-469FF0F6A279}" destId="{01012A37-14F6-492A-9B8C-593E1A6C9FE3}" srcOrd="0" destOrd="0" presId="urn:microsoft.com/office/officeart/2005/8/layout/radial6"/>
    <dgm:cxn modelId="{F375F448-C38B-40B2-AD18-249124F62B74}" srcId="{2ED2BE34-E207-4FAA-8AAB-316C261FED0B}" destId="{B192FD1E-F0C6-4069-A782-8B478C0EA3AF}" srcOrd="11" destOrd="0" parTransId="{058D11BD-58C6-4627-9199-530D3EF6C00E}" sibTransId="{37FF03C1-237D-4077-AF7A-95D622FC372E}"/>
    <dgm:cxn modelId="{1A92A64B-7131-4F67-97C0-D33BA91A9435}" type="presOf" srcId="{8BDCB794-2892-4319-A626-85CE4CD2B279}" destId="{B646872D-8DF1-4F52-B8FA-8E3BE510246B}" srcOrd="0" destOrd="0" presId="urn:microsoft.com/office/officeart/2005/8/layout/radial6"/>
    <dgm:cxn modelId="{0E24266C-19C3-4FD0-8181-76B2BFCB8052}" srcId="{2ED2BE34-E207-4FAA-8AAB-316C261FED0B}" destId="{CBCC24FD-8DED-4F4A-B363-3751EAEA18D7}" srcOrd="1" destOrd="0" parTransId="{28BBA91B-4914-4693-8412-BEA42BBC4114}" sibTransId="{DB86C674-FC84-454D-A7AF-87121AF73043}"/>
    <dgm:cxn modelId="{4D143755-BD66-4A91-B6FD-B42865BE0004}" srcId="{8380CC36-3E74-4CC6-985C-B23DB8A58B87}" destId="{2ED2BE34-E207-4FAA-8AAB-316C261FED0B}" srcOrd="0" destOrd="0" parTransId="{787ACE22-68B3-49D2-A57C-69FAA2E519F6}" sibTransId="{16EC3313-0B6E-4C15-B717-732D0CEF7706}"/>
    <dgm:cxn modelId="{ED314E58-5181-40D8-9E14-DEDBC40A80FA}" type="presOf" srcId="{22559C26-B0CD-405F-A6F3-487EA94C046D}" destId="{15502F4B-E11E-4B0E-9D9C-A3D176349537}" srcOrd="0" destOrd="0" presId="urn:microsoft.com/office/officeart/2005/8/layout/radial6"/>
    <dgm:cxn modelId="{7FD52F82-8A40-49DF-B511-EF6361691F53}" type="presOf" srcId="{37FF03C1-237D-4077-AF7A-95D622FC372E}" destId="{A8BA23EC-B92B-40C2-9C21-1C5508EF85FB}" srcOrd="0" destOrd="0" presId="urn:microsoft.com/office/officeart/2005/8/layout/radial6"/>
    <dgm:cxn modelId="{4CD1E184-6612-4A8F-AF3D-CBC37D507EAE}" type="presOf" srcId="{479AAF94-DDE0-459C-B377-7081DAE36139}" destId="{E714BA37-AC84-473A-808F-37C5CBBE8F74}" srcOrd="0" destOrd="0" presId="urn:microsoft.com/office/officeart/2005/8/layout/radial6"/>
    <dgm:cxn modelId="{1525D085-FD29-4832-A8C3-F8FA48D3C186}" srcId="{2ED2BE34-E207-4FAA-8AAB-316C261FED0B}" destId="{A8C7FA5B-FDF5-49C6-A90C-32E1E4D8A50A}" srcOrd="2" destOrd="0" parTransId="{642B9C8A-8020-493B-9D39-765F611FB495}" sibTransId="{3108BBCF-0046-433D-B668-33F91E8E0999}"/>
    <dgm:cxn modelId="{BD84228B-CB7D-436C-B988-66695AEDE15F}" type="presOf" srcId="{DD94A658-3AE9-43D7-A463-07FBAF365CF1}" destId="{76CDEB6C-5C96-4674-A572-A0FF2ECCDB65}" srcOrd="0" destOrd="0" presId="urn:microsoft.com/office/officeart/2005/8/layout/radial6"/>
    <dgm:cxn modelId="{1E1CB298-9100-4675-8DF5-C9EA8C73D6CB}" type="presOf" srcId="{2ED2BE34-E207-4FAA-8AAB-316C261FED0B}" destId="{9799107B-7D29-40F6-96AD-0E686E3FB58F}" srcOrd="0" destOrd="0" presId="urn:microsoft.com/office/officeart/2005/8/layout/radial6"/>
    <dgm:cxn modelId="{08EBAEA3-C99D-4301-ADB6-DF9606E42F90}" srcId="{2ED2BE34-E207-4FAA-8AAB-316C261FED0B}" destId="{22559C26-B0CD-405F-A6F3-487EA94C046D}" srcOrd="7" destOrd="0" parTransId="{BB70D5EF-919C-4D82-9591-5DBD604F56F4}" sibTransId="{50BA8156-E36C-40BB-8574-134D635C8ADF}"/>
    <dgm:cxn modelId="{E49CC3A8-2A5E-4334-94C2-F3384925C39B}" srcId="{2ED2BE34-E207-4FAA-8AAB-316C261FED0B}" destId="{479AAF94-DDE0-459C-B377-7081DAE36139}" srcOrd="10" destOrd="0" parTransId="{053FEE40-EA9D-4834-B651-C18B8D2B62BE}" sibTransId="{F875CE57-5779-4BA6-8A4E-F3536A7CB2CE}"/>
    <dgm:cxn modelId="{1A9B81B0-0D45-439D-B45C-520E5B53E809}" srcId="{2ED2BE34-E207-4FAA-8AAB-316C261FED0B}" destId="{56397B38-EE68-4AC7-9D0A-B9DCFE1D1B6E}" srcOrd="6" destOrd="0" parTransId="{E12D6CCE-DBE9-420E-9E86-8C5864759501}" sibTransId="{C9FE95AD-0A73-4D62-A720-66C1ED84B63E}"/>
    <dgm:cxn modelId="{69CEA0B7-0F03-4110-932F-5FC2970A3197}" type="presOf" srcId="{C9FE95AD-0A73-4D62-A720-66C1ED84B63E}" destId="{53341313-FCE8-4E49-BC96-54088A34D042}" srcOrd="0" destOrd="0" presId="urn:microsoft.com/office/officeart/2005/8/layout/radial6"/>
    <dgm:cxn modelId="{37B919B9-D118-4815-B3EC-FB8A49702BCD}" type="presOf" srcId="{CBCC24FD-8DED-4F4A-B363-3751EAEA18D7}" destId="{702C049A-75F5-4017-B28F-DF157D58E2B2}" srcOrd="0" destOrd="0" presId="urn:microsoft.com/office/officeart/2005/8/layout/radial6"/>
    <dgm:cxn modelId="{5810CDB9-59D4-4E2A-8764-E8DF2B4A838A}" type="presOf" srcId="{B192FD1E-F0C6-4069-A782-8B478C0EA3AF}" destId="{ADD88854-4249-482E-B9EC-198ADA5E5DA3}" srcOrd="0" destOrd="0" presId="urn:microsoft.com/office/officeart/2005/8/layout/radial6"/>
    <dgm:cxn modelId="{244BD6B9-39F7-494E-AF51-ECFD1BA44FD9}" srcId="{2ED2BE34-E207-4FAA-8AAB-316C261FED0B}" destId="{2FAB5D98-31CE-4A19-B576-8F97DE5FFEFF}" srcOrd="8" destOrd="0" parTransId="{D5266CFF-C0F8-4ED9-B972-FB2680E7BEB3}" sibTransId="{43D77FF4-42EA-4785-BCE9-5E4D9B6E6F8F}"/>
    <dgm:cxn modelId="{5F84CCBB-F264-4164-A322-3853E80A7D56}" type="presOf" srcId="{56397B38-EE68-4AC7-9D0A-B9DCFE1D1B6E}" destId="{B0BC4C40-93B1-451D-A6F8-32BDBAA2B5F7}" srcOrd="0" destOrd="0" presId="urn:microsoft.com/office/officeart/2005/8/layout/radial6"/>
    <dgm:cxn modelId="{5170A7C9-DCF5-47D8-BCF5-E087DEACD0AB}" type="presOf" srcId="{5EE86C4D-50D8-4FFE-953C-C1ED004100CF}" destId="{1ED046D9-B0B6-405F-BB09-93B3955AE85F}" srcOrd="0" destOrd="0" presId="urn:microsoft.com/office/officeart/2005/8/layout/radial6"/>
    <dgm:cxn modelId="{47B374D1-428D-4069-8468-0C0F2EF75EAC}" type="presOf" srcId="{553B1DB0-C177-43ED-BA7E-AA1596AECC83}" destId="{B99E01B8-9A99-4D92-8142-B7A64EC34184}" srcOrd="0" destOrd="0" presId="urn:microsoft.com/office/officeart/2005/8/layout/radial6"/>
    <dgm:cxn modelId="{AC0986E0-D694-4643-A8BC-AA2C069B6755}" type="presOf" srcId="{84975CDD-36A2-4290-986D-A8D1E3D922F9}" destId="{005B41C7-970E-49C5-800F-E6D646B11E4A}" srcOrd="0" destOrd="0" presId="urn:microsoft.com/office/officeart/2005/8/layout/radial6"/>
    <dgm:cxn modelId="{EBE28FE2-D0FC-428B-9A9A-B5CEDFAA1750}" type="presOf" srcId="{44337C42-C671-48F7-BCC8-3F09F613F0A8}" destId="{1649771E-5E27-4C6F-BF17-D7E3681426C7}" srcOrd="0" destOrd="0" presId="urn:microsoft.com/office/officeart/2005/8/layout/radial6"/>
    <dgm:cxn modelId="{253BAEE2-83D1-4EFB-8180-F700EF05E5F7}" srcId="{2ED2BE34-E207-4FAA-8AAB-316C261FED0B}" destId="{5EE86C4D-50D8-4FFE-953C-C1ED004100CF}" srcOrd="3" destOrd="0" parTransId="{588AC134-BF7D-44F2-9EC3-ADFBF41D3EB7}" sibTransId="{D6E5A9EE-5BE6-4BE7-967C-469FF0F6A279}"/>
    <dgm:cxn modelId="{F5852CED-7CE6-4030-8EBB-F63BA66EFBDC}" type="presOf" srcId="{A8C7FA5B-FDF5-49C6-A90C-32E1E4D8A50A}" destId="{E8F5797C-FE8B-4DAE-8E29-94B32E2F96F8}" srcOrd="0" destOrd="0" presId="urn:microsoft.com/office/officeart/2005/8/layout/radial6"/>
    <dgm:cxn modelId="{A2B0F4F2-36B3-4EE1-B81A-1E741978FE0B}" srcId="{2ED2BE34-E207-4FAA-8AAB-316C261FED0B}" destId="{44337C42-C671-48F7-BCC8-3F09F613F0A8}" srcOrd="9" destOrd="0" parTransId="{B1A8D9DB-0DCC-4BC3-BE13-C963E6836A33}" sibTransId="{BB555FEB-25A9-41C7-8749-EB71E3A0C658}"/>
    <dgm:cxn modelId="{13A02DFC-9F07-4479-8E54-5CF516AACB8A}" type="presOf" srcId="{BB555FEB-25A9-41C7-8749-EB71E3A0C658}" destId="{C586A372-D9ED-42A0-A233-9BC642B9BF90}" srcOrd="0" destOrd="0" presId="urn:microsoft.com/office/officeart/2005/8/layout/radial6"/>
    <dgm:cxn modelId="{EDD2920A-66BC-4027-B6B0-89DDBFFBB25B}" type="presParOf" srcId="{D6A7C52D-0832-4092-9041-4CFE41DD6569}" destId="{9799107B-7D29-40F6-96AD-0E686E3FB58F}" srcOrd="0" destOrd="0" presId="urn:microsoft.com/office/officeart/2005/8/layout/radial6"/>
    <dgm:cxn modelId="{E83F34A6-4BEE-4BD0-9447-EF3A7DFEAB2B}" type="presParOf" srcId="{D6A7C52D-0832-4092-9041-4CFE41DD6569}" destId="{005B41C7-970E-49C5-800F-E6D646B11E4A}" srcOrd="1" destOrd="0" presId="urn:microsoft.com/office/officeart/2005/8/layout/radial6"/>
    <dgm:cxn modelId="{96D0EDD3-03F2-443C-80ED-E83EB90C9964}" type="presParOf" srcId="{D6A7C52D-0832-4092-9041-4CFE41DD6569}" destId="{D342AEAC-1FDB-4B13-AE0C-88D2ABAB40E2}" srcOrd="2" destOrd="0" presId="urn:microsoft.com/office/officeart/2005/8/layout/radial6"/>
    <dgm:cxn modelId="{3C1646CB-0A20-4341-B2F5-074BD1F31E0C}" type="presParOf" srcId="{D6A7C52D-0832-4092-9041-4CFE41DD6569}" destId="{CF9FC69B-8301-4352-990C-04120AA5F857}" srcOrd="3" destOrd="0" presId="urn:microsoft.com/office/officeart/2005/8/layout/radial6"/>
    <dgm:cxn modelId="{5B2FE234-0D53-4F2F-99FB-1A7207B900D6}" type="presParOf" srcId="{D6A7C52D-0832-4092-9041-4CFE41DD6569}" destId="{702C049A-75F5-4017-B28F-DF157D58E2B2}" srcOrd="4" destOrd="0" presId="urn:microsoft.com/office/officeart/2005/8/layout/radial6"/>
    <dgm:cxn modelId="{44AF7B91-00A5-461E-9340-FCB6B44E9208}" type="presParOf" srcId="{D6A7C52D-0832-4092-9041-4CFE41DD6569}" destId="{DE7F3275-EB36-42E8-9A6C-E3EE689C9B30}" srcOrd="5" destOrd="0" presId="urn:microsoft.com/office/officeart/2005/8/layout/radial6"/>
    <dgm:cxn modelId="{7D776515-D741-42A9-B1F3-72742C17C4F5}" type="presParOf" srcId="{D6A7C52D-0832-4092-9041-4CFE41DD6569}" destId="{F64384FB-5240-4AC2-BE24-202573D2F057}" srcOrd="6" destOrd="0" presId="urn:microsoft.com/office/officeart/2005/8/layout/radial6"/>
    <dgm:cxn modelId="{6751D978-A002-4533-9DD2-E9EC28708E31}" type="presParOf" srcId="{D6A7C52D-0832-4092-9041-4CFE41DD6569}" destId="{E8F5797C-FE8B-4DAE-8E29-94B32E2F96F8}" srcOrd="7" destOrd="0" presId="urn:microsoft.com/office/officeart/2005/8/layout/radial6"/>
    <dgm:cxn modelId="{A0055705-26DC-48E9-B808-3749CAE677B1}" type="presParOf" srcId="{D6A7C52D-0832-4092-9041-4CFE41DD6569}" destId="{0BB1C5CC-1F12-4318-ADA6-F5E12C4764C2}" srcOrd="8" destOrd="0" presId="urn:microsoft.com/office/officeart/2005/8/layout/radial6"/>
    <dgm:cxn modelId="{41FC0D57-6169-4485-91B4-88DC1951587B}" type="presParOf" srcId="{D6A7C52D-0832-4092-9041-4CFE41DD6569}" destId="{60EA633E-D9DE-4C33-A5A1-0B88F2B5A6BF}" srcOrd="9" destOrd="0" presId="urn:microsoft.com/office/officeart/2005/8/layout/radial6"/>
    <dgm:cxn modelId="{3DAF9260-D4BF-40D3-8F7C-D5AC0C9B07BA}" type="presParOf" srcId="{D6A7C52D-0832-4092-9041-4CFE41DD6569}" destId="{1ED046D9-B0B6-405F-BB09-93B3955AE85F}" srcOrd="10" destOrd="0" presId="urn:microsoft.com/office/officeart/2005/8/layout/radial6"/>
    <dgm:cxn modelId="{423C5159-9AAC-4C70-A82D-2226C2DDC4C3}" type="presParOf" srcId="{D6A7C52D-0832-4092-9041-4CFE41DD6569}" destId="{196D02DF-0674-4757-939A-E9E18E78A664}" srcOrd="11" destOrd="0" presId="urn:microsoft.com/office/officeart/2005/8/layout/radial6"/>
    <dgm:cxn modelId="{02AEA2A5-AC8F-43D9-8DC2-F86890079BA0}" type="presParOf" srcId="{D6A7C52D-0832-4092-9041-4CFE41DD6569}" destId="{01012A37-14F6-492A-9B8C-593E1A6C9FE3}" srcOrd="12" destOrd="0" presId="urn:microsoft.com/office/officeart/2005/8/layout/radial6"/>
    <dgm:cxn modelId="{FCB86540-D6EC-4A73-BCFE-C8D26686D43C}" type="presParOf" srcId="{D6A7C52D-0832-4092-9041-4CFE41DD6569}" destId="{A63B1C10-6318-4F66-8995-40B93BDE0ECB}" srcOrd="13" destOrd="0" presId="urn:microsoft.com/office/officeart/2005/8/layout/radial6"/>
    <dgm:cxn modelId="{F41B40DA-5497-4959-89E5-03A220D19C48}" type="presParOf" srcId="{D6A7C52D-0832-4092-9041-4CFE41DD6569}" destId="{252D2BDF-EB39-4A56-8115-FBD91A7C2EC2}" srcOrd="14" destOrd="0" presId="urn:microsoft.com/office/officeart/2005/8/layout/radial6"/>
    <dgm:cxn modelId="{78DC545B-B4B0-43FB-B98D-0BFD7B8F1559}" type="presParOf" srcId="{D6A7C52D-0832-4092-9041-4CFE41DD6569}" destId="{B646872D-8DF1-4F52-B8FA-8E3BE510246B}" srcOrd="15" destOrd="0" presId="urn:microsoft.com/office/officeart/2005/8/layout/radial6"/>
    <dgm:cxn modelId="{E4E65AA6-2721-4BF8-B738-78E5D47A2DAE}" type="presParOf" srcId="{D6A7C52D-0832-4092-9041-4CFE41DD6569}" destId="{B99E01B8-9A99-4D92-8142-B7A64EC34184}" srcOrd="16" destOrd="0" presId="urn:microsoft.com/office/officeart/2005/8/layout/radial6"/>
    <dgm:cxn modelId="{2F9A4CDB-73E3-4CE0-81CB-F8631E978813}" type="presParOf" srcId="{D6A7C52D-0832-4092-9041-4CFE41DD6569}" destId="{894E4B52-8093-4603-B5A8-04537A86B473}" srcOrd="17" destOrd="0" presId="urn:microsoft.com/office/officeart/2005/8/layout/radial6"/>
    <dgm:cxn modelId="{3C1F1A7A-A07E-429C-B8F8-AC5C79300CA7}" type="presParOf" srcId="{D6A7C52D-0832-4092-9041-4CFE41DD6569}" destId="{76CDEB6C-5C96-4674-A572-A0FF2ECCDB65}" srcOrd="18" destOrd="0" presId="urn:microsoft.com/office/officeart/2005/8/layout/radial6"/>
    <dgm:cxn modelId="{28B30D4C-EB47-4476-86C1-8C2FF4F9F4AE}" type="presParOf" srcId="{D6A7C52D-0832-4092-9041-4CFE41DD6569}" destId="{B0BC4C40-93B1-451D-A6F8-32BDBAA2B5F7}" srcOrd="19" destOrd="0" presId="urn:microsoft.com/office/officeart/2005/8/layout/radial6"/>
    <dgm:cxn modelId="{D640408C-69B9-4E4F-9308-F02DED10C521}" type="presParOf" srcId="{D6A7C52D-0832-4092-9041-4CFE41DD6569}" destId="{B5C3EA50-9987-4B03-A1FD-578D178243DE}" srcOrd="20" destOrd="0" presId="urn:microsoft.com/office/officeart/2005/8/layout/radial6"/>
    <dgm:cxn modelId="{7EA7E7F4-D188-4CA1-A790-70CFEBD5D015}" type="presParOf" srcId="{D6A7C52D-0832-4092-9041-4CFE41DD6569}" destId="{53341313-FCE8-4E49-BC96-54088A34D042}" srcOrd="21" destOrd="0" presId="urn:microsoft.com/office/officeart/2005/8/layout/radial6"/>
    <dgm:cxn modelId="{8B879AEA-D040-45A6-9E86-9C638B0B57E8}" type="presParOf" srcId="{D6A7C52D-0832-4092-9041-4CFE41DD6569}" destId="{15502F4B-E11E-4B0E-9D9C-A3D176349537}" srcOrd="22" destOrd="0" presId="urn:microsoft.com/office/officeart/2005/8/layout/radial6"/>
    <dgm:cxn modelId="{4327B918-D013-4284-9BEB-684A30A81DA2}" type="presParOf" srcId="{D6A7C52D-0832-4092-9041-4CFE41DD6569}" destId="{9CA67274-6856-44C7-9428-8AC594FB34D4}" srcOrd="23" destOrd="0" presId="urn:microsoft.com/office/officeart/2005/8/layout/radial6"/>
    <dgm:cxn modelId="{308624D6-4481-4D0F-9FC0-F3F50F89DE0B}" type="presParOf" srcId="{D6A7C52D-0832-4092-9041-4CFE41DD6569}" destId="{ABAA446B-8DB1-4964-9275-E14468603CF2}" srcOrd="24" destOrd="0" presId="urn:microsoft.com/office/officeart/2005/8/layout/radial6"/>
    <dgm:cxn modelId="{2C308CB8-33FC-4E1C-B3F7-6DAABC406D74}" type="presParOf" srcId="{D6A7C52D-0832-4092-9041-4CFE41DD6569}" destId="{D37B5319-14E2-44E8-B4C2-F63049E0A0DB}" srcOrd="25" destOrd="0" presId="urn:microsoft.com/office/officeart/2005/8/layout/radial6"/>
    <dgm:cxn modelId="{A8412C45-3E43-433E-B3A8-52C1F74332AE}" type="presParOf" srcId="{D6A7C52D-0832-4092-9041-4CFE41DD6569}" destId="{E5E6E4DB-8E7D-409E-9140-C5DDB1290224}" srcOrd="26" destOrd="0" presId="urn:microsoft.com/office/officeart/2005/8/layout/radial6"/>
    <dgm:cxn modelId="{8B5CC1CF-3F6E-41B4-A006-7F7686F86A90}" type="presParOf" srcId="{D6A7C52D-0832-4092-9041-4CFE41DD6569}" destId="{5CF23073-977B-4CAE-A472-CFBC72532AA1}" srcOrd="27" destOrd="0" presId="urn:microsoft.com/office/officeart/2005/8/layout/radial6"/>
    <dgm:cxn modelId="{1C99BFBE-F356-4C2B-B525-BAF5F9315D25}" type="presParOf" srcId="{D6A7C52D-0832-4092-9041-4CFE41DD6569}" destId="{1649771E-5E27-4C6F-BF17-D7E3681426C7}" srcOrd="28" destOrd="0" presId="urn:microsoft.com/office/officeart/2005/8/layout/radial6"/>
    <dgm:cxn modelId="{F22BAC55-DF12-46C0-A243-F3F591D2F9BC}" type="presParOf" srcId="{D6A7C52D-0832-4092-9041-4CFE41DD6569}" destId="{0915A080-08CB-4071-9E34-96C6DB7A85A6}" srcOrd="29" destOrd="0" presId="urn:microsoft.com/office/officeart/2005/8/layout/radial6"/>
    <dgm:cxn modelId="{58A6091A-0D30-4409-A5A2-5000E385F40E}" type="presParOf" srcId="{D6A7C52D-0832-4092-9041-4CFE41DD6569}" destId="{C586A372-D9ED-42A0-A233-9BC642B9BF90}" srcOrd="30" destOrd="0" presId="urn:microsoft.com/office/officeart/2005/8/layout/radial6"/>
    <dgm:cxn modelId="{E227ABCB-8554-4CA4-92C7-05994D5E8F39}" type="presParOf" srcId="{D6A7C52D-0832-4092-9041-4CFE41DD6569}" destId="{E714BA37-AC84-473A-808F-37C5CBBE8F74}" srcOrd="31" destOrd="0" presId="urn:microsoft.com/office/officeart/2005/8/layout/radial6"/>
    <dgm:cxn modelId="{F6BA3842-3540-4F4D-9F59-2F4EB4AE223B}" type="presParOf" srcId="{D6A7C52D-0832-4092-9041-4CFE41DD6569}" destId="{8134B9EF-3CA7-40C3-BDE0-1FD508A09367}" srcOrd="32" destOrd="0" presId="urn:microsoft.com/office/officeart/2005/8/layout/radial6"/>
    <dgm:cxn modelId="{99D4F691-6704-4EC9-A016-B945E6AD1C28}" type="presParOf" srcId="{D6A7C52D-0832-4092-9041-4CFE41DD6569}" destId="{7DDEAE7B-1B6E-4089-B110-7CA72839FBB7}" srcOrd="33" destOrd="0" presId="urn:microsoft.com/office/officeart/2005/8/layout/radial6"/>
    <dgm:cxn modelId="{EBD08984-FA0C-420E-B9F5-48FFFD319C4C}" type="presParOf" srcId="{D6A7C52D-0832-4092-9041-4CFE41DD6569}" destId="{ADD88854-4249-482E-B9EC-198ADA5E5DA3}" srcOrd="34" destOrd="0" presId="urn:microsoft.com/office/officeart/2005/8/layout/radial6"/>
    <dgm:cxn modelId="{534F75BB-9B8C-463F-83F6-027AC25750D2}" type="presParOf" srcId="{D6A7C52D-0832-4092-9041-4CFE41DD6569}" destId="{9AC7690D-A6A6-4919-A216-AD99D36699ED}" srcOrd="35" destOrd="0" presId="urn:microsoft.com/office/officeart/2005/8/layout/radial6"/>
    <dgm:cxn modelId="{942CB381-D042-4F6D-8E1C-B61E0517B4A0}" type="presParOf" srcId="{D6A7C52D-0832-4092-9041-4CFE41DD6569}" destId="{A8BA23EC-B92B-40C2-9C21-1C5508EF85FB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BA23EC-B92B-40C2-9C21-1C5508EF85FB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14400000"/>
            <a:gd name="adj2" fmla="val 16200000"/>
            <a:gd name="adj3" fmla="val 2313"/>
          </a:avLst>
        </a:prstGeom>
        <a:solidFill>
          <a:schemeClr val="accent1">
            <a:shade val="90000"/>
            <a:hueOff val="58486"/>
            <a:satOff val="-536"/>
            <a:lumOff val="462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DDEAE7B-1B6E-4089-B110-7CA72839FBB7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12600000"/>
            <a:gd name="adj2" fmla="val 14400000"/>
            <a:gd name="adj3" fmla="val 2313"/>
          </a:avLst>
        </a:prstGeom>
        <a:solidFill>
          <a:schemeClr val="accent1">
            <a:shade val="90000"/>
            <a:hueOff val="116972"/>
            <a:satOff val="-1072"/>
            <a:lumOff val="925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586A372-D9ED-42A0-A233-9BC642B9BF90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10800000"/>
            <a:gd name="adj2" fmla="val 12600000"/>
            <a:gd name="adj3" fmla="val 2313"/>
          </a:avLst>
        </a:prstGeom>
        <a:solidFill>
          <a:schemeClr val="accent1">
            <a:shade val="90000"/>
            <a:hueOff val="175458"/>
            <a:satOff val="-1607"/>
            <a:lumOff val="1387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CF23073-977B-4CAE-A472-CFBC72532AA1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9000000"/>
            <a:gd name="adj2" fmla="val 10800000"/>
            <a:gd name="adj3" fmla="val 2313"/>
          </a:avLst>
        </a:prstGeom>
        <a:solidFill>
          <a:schemeClr val="accent1">
            <a:shade val="90000"/>
            <a:hueOff val="233943"/>
            <a:satOff val="-2143"/>
            <a:lumOff val="1850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BAA446B-8DB1-4964-9275-E14468603CF2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7200000"/>
            <a:gd name="adj2" fmla="val 9000000"/>
            <a:gd name="adj3" fmla="val 2313"/>
          </a:avLst>
        </a:prstGeom>
        <a:solidFill>
          <a:schemeClr val="accent1">
            <a:shade val="90000"/>
            <a:hueOff val="292429"/>
            <a:satOff val="-2679"/>
            <a:lumOff val="231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3341313-FCE8-4E49-BC96-54088A34D042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5400000"/>
            <a:gd name="adj2" fmla="val 7200000"/>
            <a:gd name="adj3" fmla="val 2313"/>
          </a:avLst>
        </a:prstGeom>
        <a:solidFill>
          <a:schemeClr val="accent1">
            <a:shade val="90000"/>
            <a:hueOff val="350915"/>
            <a:satOff val="-3215"/>
            <a:lumOff val="2775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6CDEB6C-5C96-4674-A572-A0FF2ECCDB65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3600000"/>
            <a:gd name="adj2" fmla="val 5400000"/>
            <a:gd name="adj3" fmla="val 2313"/>
          </a:avLst>
        </a:prstGeom>
        <a:solidFill>
          <a:schemeClr val="accent1">
            <a:shade val="90000"/>
            <a:hueOff val="292429"/>
            <a:satOff val="-2679"/>
            <a:lumOff val="231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646872D-8DF1-4F52-B8FA-8E3BE510246B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1800000"/>
            <a:gd name="adj2" fmla="val 3600000"/>
            <a:gd name="adj3" fmla="val 2313"/>
          </a:avLst>
        </a:prstGeom>
        <a:solidFill>
          <a:schemeClr val="accent1">
            <a:shade val="90000"/>
            <a:hueOff val="233943"/>
            <a:satOff val="-2143"/>
            <a:lumOff val="1850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1012A37-14F6-492A-9B8C-593E1A6C9FE3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0"/>
            <a:gd name="adj2" fmla="val 1800000"/>
            <a:gd name="adj3" fmla="val 2313"/>
          </a:avLst>
        </a:prstGeom>
        <a:solidFill>
          <a:schemeClr val="accent1">
            <a:shade val="90000"/>
            <a:hueOff val="175458"/>
            <a:satOff val="-1607"/>
            <a:lumOff val="1387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0EA633E-D9DE-4C33-A5A1-0B88F2B5A6BF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19800000"/>
            <a:gd name="adj2" fmla="val 0"/>
            <a:gd name="adj3" fmla="val 2313"/>
          </a:avLst>
        </a:prstGeom>
        <a:solidFill>
          <a:schemeClr val="accent1">
            <a:shade val="90000"/>
            <a:hueOff val="116972"/>
            <a:satOff val="-1072"/>
            <a:lumOff val="925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64384FB-5240-4AC2-BE24-202573D2F057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18000000"/>
            <a:gd name="adj2" fmla="val 19800000"/>
            <a:gd name="adj3" fmla="val 2313"/>
          </a:avLst>
        </a:prstGeom>
        <a:solidFill>
          <a:schemeClr val="accent1">
            <a:shade val="90000"/>
            <a:hueOff val="58486"/>
            <a:satOff val="-536"/>
            <a:lumOff val="462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F9FC69B-8301-4352-990C-04120AA5F857}">
      <dsp:nvSpPr>
        <dsp:cNvPr id="0" name=""/>
        <dsp:cNvSpPr/>
      </dsp:nvSpPr>
      <dsp:spPr>
        <a:xfrm>
          <a:off x="2982238" y="335241"/>
          <a:ext cx="4448192" cy="4448192"/>
        </a:xfrm>
        <a:prstGeom prst="blockArc">
          <a:avLst>
            <a:gd name="adj1" fmla="val 16200000"/>
            <a:gd name="adj2" fmla="val 18000000"/>
            <a:gd name="adj3" fmla="val 2313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799107B-7D29-40F6-96AD-0E686E3FB58F}">
      <dsp:nvSpPr>
        <dsp:cNvPr id="0" name=""/>
        <dsp:cNvSpPr/>
      </dsp:nvSpPr>
      <dsp:spPr>
        <a:xfrm>
          <a:off x="4588642" y="1941645"/>
          <a:ext cx="1235384" cy="1235384"/>
        </a:xfrm>
        <a:prstGeom prst="ellipse">
          <a:avLst/>
        </a:prstGeom>
        <a:solidFill>
          <a:srgbClr val="FFDB0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kern="1200" dirty="0">
              <a:latin typeface="AvenirNext LT Pro Bold" panose="020B0804020202020204" pitchFamily="34" charset="-18"/>
            </a:rPr>
            <a:t>Grodno</a:t>
          </a:r>
        </a:p>
      </dsp:txBody>
      <dsp:txXfrm>
        <a:off x="4769560" y="2122563"/>
        <a:ext cx="873548" cy="873548"/>
      </dsp:txXfrm>
    </dsp:sp>
    <dsp:sp modelId="{005B41C7-970E-49C5-800F-E6D646B11E4A}">
      <dsp:nvSpPr>
        <dsp:cNvPr id="0" name=""/>
        <dsp:cNvSpPr/>
      </dsp:nvSpPr>
      <dsp:spPr>
        <a:xfrm>
          <a:off x="4712180" y="-133191"/>
          <a:ext cx="988308" cy="988308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>
              <a:latin typeface="AvenirNext LT Pro Bold" panose="020B0804020202020204" pitchFamily="34" charset="-18"/>
            </a:rPr>
            <a:t>OŚWIETLENIE</a:t>
          </a:r>
          <a:endParaRPr lang="pl-PL" sz="800" kern="1200" dirty="0">
            <a:latin typeface="AvenirNext LT Pro Bold" panose="020B0804020202020204" pitchFamily="34" charset="-18"/>
          </a:endParaRPr>
        </a:p>
      </dsp:txBody>
      <dsp:txXfrm>
        <a:off x="4856914" y="11543"/>
        <a:ext cx="698840" cy="698840"/>
      </dsp:txXfrm>
    </dsp:sp>
    <dsp:sp modelId="{702C049A-75F5-4017-B28F-DF157D58E2B2}">
      <dsp:nvSpPr>
        <dsp:cNvPr id="0" name=""/>
        <dsp:cNvSpPr/>
      </dsp:nvSpPr>
      <dsp:spPr>
        <a:xfrm>
          <a:off x="5811367" y="161335"/>
          <a:ext cx="988308" cy="988308"/>
        </a:xfrm>
        <a:prstGeom prst="ellipse">
          <a:avLst/>
        </a:prstGeom>
        <a:solidFill>
          <a:schemeClr val="accent1">
            <a:shade val="50000"/>
            <a:hueOff val="55710"/>
            <a:satOff val="1493"/>
            <a:lumOff val="657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>
              <a:latin typeface="AvenirNext LT Pro Bold" panose="020B0804020202020204" pitchFamily="34" charset="-18"/>
            </a:rPr>
            <a:t>PRZEMYSŁ</a:t>
          </a:r>
          <a:endParaRPr lang="pl-PL" sz="700" kern="1200" dirty="0">
            <a:latin typeface="AvenirNext LT Pro Bold" panose="020B0804020202020204" pitchFamily="34" charset="-18"/>
          </a:endParaRPr>
        </a:p>
      </dsp:txBody>
      <dsp:txXfrm>
        <a:off x="5956101" y="306069"/>
        <a:ext cx="698840" cy="698840"/>
      </dsp:txXfrm>
    </dsp:sp>
    <dsp:sp modelId="{E8F5797C-FE8B-4DAE-8E29-94B32E2F96F8}">
      <dsp:nvSpPr>
        <dsp:cNvPr id="0" name=""/>
        <dsp:cNvSpPr/>
      </dsp:nvSpPr>
      <dsp:spPr>
        <a:xfrm>
          <a:off x="6616028" y="965996"/>
          <a:ext cx="988308" cy="988308"/>
        </a:xfrm>
        <a:prstGeom prst="ellipse">
          <a:avLst/>
        </a:prstGeom>
        <a:solidFill>
          <a:schemeClr val="accent1">
            <a:shade val="50000"/>
            <a:hueOff val="111419"/>
            <a:satOff val="2985"/>
            <a:lumOff val="1315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kern="1200">
              <a:latin typeface="AvenirNext LT Pro Bold" panose="020B0804020202020204" pitchFamily="34" charset="-18"/>
            </a:rPr>
            <a:t>FOTOWOLTAIKA</a:t>
          </a:r>
          <a:endParaRPr lang="pl-PL" sz="700" kern="1200" dirty="0">
            <a:latin typeface="AvenirNext LT Pro Bold" panose="020B0804020202020204" pitchFamily="34" charset="-18"/>
          </a:endParaRPr>
        </a:p>
      </dsp:txBody>
      <dsp:txXfrm>
        <a:off x="6760762" y="1110730"/>
        <a:ext cx="698840" cy="698840"/>
      </dsp:txXfrm>
    </dsp:sp>
    <dsp:sp modelId="{1ED046D9-B0B6-405F-BB09-93B3955AE85F}">
      <dsp:nvSpPr>
        <dsp:cNvPr id="0" name=""/>
        <dsp:cNvSpPr/>
      </dsp:nvSpPr>
      <dsp:spPr>
        <a:xfrm>
          <a:off x="6910555" y="2065183"/>
          <a:ext cx="988308" cy="988308"/>
        </a:xfrm>
        <a:prstGeom prst="ellipse">
          <a:avLst/>
        </a:prstGeom>
        <a:solidFill>
          <a:schemeClr val="accent1">
            <a:shade val="50000"/>
            <a:hueOff val="167129"/>
            <a:satOff val="4478"/>
            <a:lumOff val="197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>
              <a:latin typeface="AvenirNext LT Pro Bold" panose="020B0804020202020204" pitchFamily="34" charset="-18"/>
            </a:rPr>
            <a:t>HVAC</a:t>
          </a:r>
          <a:endParaRPr lang="pl-PL" sz="900" kern="1200" dirty="0">
            <a:latin typeface="AvenirNext LT Pro Bold" panose="020B0804020202020204" pitchFamily="34" charset="-18"/>
          </a:endParaRPr>
        </a:p>
      </dsp:txBody>
      <dsp:txXfrm>
        <a:off x="7055289" y="2209917"/>
        <a:ext cx="698840" cy="698840"/>
      </dsp:txXfrm>
    </dsp:sp>
    <dsp:sp modelId="{A63B1C10-6318-4F66-8995-40B93BDE0ECB}">
      <dsp:nvSpPr>
        <dsp:cNvPr id="0" name=""/>
        <dsp:cNvSpPr/>
      </dsp:nvSpPr>
      <dsp:spPr>
        <a:xfrm>
          <a:off x="6616028" y="3164371"/>
          <a:ext cx="988308" cy="988308"/>
        </a:xfrm>
        <a:prstGeom prst="ellipse">
          <a:avLst/>
        </a:prstGeom>
        <a:solidFill>
          <a:schemeClr val="accent1">
            <a:shade val="50000"/>
            <a:hueOff val="222839"/>
            <a:satOff val="5970"/>
            <a:lumOff val="2630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>
              <a:latin typeface="AvenirNext LT Pro Bold" panose="020B0804020202020204" pitchFamily="34" charset="-18"/>
            </a:rPr>
            <a:t>KABLE</a:t>
          </a:r>
          <a:endParaRPr lang="pl-PL" sz="900" kern="1200" dirty="0">
            <a:latin typeface="AvenirNext LT Pro Bold" panose="020B0804020202020204" pitchFamily="34" charset="-18"/>
          </a:endParaRPr>
        </a:p>
      </dsp:txBody>
      <dsp:txXfrm>
        <a:off x="6760762" y="3309105"/>
        <a:ext cx="698840" cy="698840"/>
      </dsp:txXfrm>
    </dsp:sp>
    <dsp:sp modelId="{B99E01B8-9A99-4D92-8142-B7A64EC34184}">
      <dsp:nvSpPr>
        <dsp:cNvPr id="0" name=""/>
        <dsp:cNvSpPr/>
      </dsp:nvSpPr>
      <dsp:spPr>
        <a:xfrm>
          <a:off x="5811367" y="3969032"/>
          <a:ext cx="988308" cy="988308"/>
        </a:xfrm>
        <a:prstGeom prst="ellipse">
          <a:avLst/>
        </a:prstGeom>
        <a:solidFill>
          <a:schemeClr val="accent1">
            <a:shade val="50000"/>
            <a:hueOff val="278548"/>
            <a:satOff val="7463"/>
            <a:lumOff val="3287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800" kern="1200">
              <a:latin typeface="AvenirNext LT Pro Bold" panose="020B0804020202020204" pitchFamily="34" charset="-18"/>
            </a:rPr>
            <a:t>DYSTRYBUCJA</a:t>
          </a:r>
          <a:endParaRPr lang="pl-PL" sz="800" kern="1200" dirty="0">
            <a:latin typeface="AvenirNext LT Pro Bold" panose="020B0804020202020204" pitchFamily="34" charset="-18"/>
          </a:endParaRPr>
        </a:p>
      </dsp:txBody>
      <dsp:txXfrm>
        <a:off x="5956101" y="4113766"/>
        <a:ext cx="698840" cy="698840"/>
      </dsp:txXfrm>
    </dsp:sp>
    <dsp:sp modelId="{B0BC4C40-93B1-451D-A6F8-32BDBAA2B5F7}">
      <dsp:nvSpPr>
        <dsp:cNvPr id="0" name=""/>
        <dsp:cNvSpPr/>
      </dsp:nvSpPr>
      <dsp:spPr>
        <a:xfrm>
          <a:off x="4712180" y="4263558"/>
          <a:ext cx="988308" cy="988308"/>
        </a:xfrm>
        <a:prstGeom prst="ellipse">
          <a:avLst/>
        </a:prstGeom>
        <a:solidFill>
          <a:schemeClr val="accent1">
            <a:shade val="50000"/>
            <a:hueOff val="334258"/>
            <a:satOff val="8955"/>
            <a:lumOff val="3945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>
              <a:latin typeface="AvenirNext LT Pro Bold" panose="020B0804020202020204" pitchFamily="34" charset="-18"/>
            </a:rPr>
            <a:t>MONITORING i ALARMY</a:t>
          </a:r>
        </a:p>
      </dsp:txBody>
      <dsp:txXfrm>
        <a:off x="4856914" y="4408292"/>
        <a:ext cx="698840" cy="698840"/>
      </dsp:txXfrm>
    </dsp:sp>
    <dsp:sp modelId="{15502F4B-E11E-4B0E-9D9C-A3D176349537}">
      <dsp:nvSpPr>
        <dsp:cNvPr id="0" name=""/>
        <dsp:cNvSpPr/>
      </dsp:nvSpPr>
      <dsp:spPr>
        <a:xfrm>
          <a:off x="3612992" y="3969032"/>
          <a:ext cx="988308" cy="988308"/>
        </a:xfrm>
        <a:prstGeom prst="ellipse">
          <a:avLst/>
        </a:prstGeom>
        <a:solidFill>
          <a:schemeClr val="accent1">
            <a:shade val="50000"/>
            <a:hueOff val="278548"/>
            <a:satOff val="7463"/>
            <a:lumOff val="3287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>
              <a:latin typeface="AvenirNext LT Pro Bold" panose="020B0804020202020204" pitchFamily="34" charset="-18"/>
            </a:rPr>
            <a:t>AUTOMATYKA BUDYNKOWA</a:t>
          </a:r>
        </a:p>
      </dsp:txBody>
      <dsp:txXfrm>
        <a:off x="3757726" y="4113766"/>
        <a:ext cx="698840" cy="698840"/>
      </dsp:txXfrm>
    </dsp:sp>
    <dsp:sp modelId="{D37B5319-14E2-44E8-B4C2-F63049E0A0DB}">
      <dsp:nvSpPr>
        <dsp:cNvPr id="0" name=""/>
        <dsp:cNvSpPr/>
      </dsp:nvSpPr>
      <dsp:spPr>
        <a:xfrm>
          <a:off x="2808331" y="3164371"/>
          <a:ext cx="988308" cy="988308"/>
        </a:xfrm>
        <a:prstGeom prst="ellipse">
          <a:avLst/>
        </a:prstGeom>
        <a:solidFill>
          <a:schemeClr val="accent1">
            <a:shade val="50000"/>
            <a:hueOff val="222839"/>
            <a:satOff val="5970"/>
            <a:lumOff val="2630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>
              <a:latin typeface="AvenirNext LT Pro Bold" panose="020B0804020202020204" pitchFamily="34" charset="-18"/>
            </a:rPr>
            <a:t>DECOR</a:t>
          </a:r>
          <a:endParaRPr lang="pl-PL" sz="900" kern="1200" dirty="0">
            <a:latin typeface="AvenirNext LT Pro Bold" panose="020B0804020202020204" pitchFamily="34" charset="-18"/>
          </a:endParaRPr>
        </a:p>
      </dsp:txBody>
      <dsp:txXfrm>
        <a:off x="2953065" y="3309105"/>
        <a:ext cx="698840" cy="698840"/>
      </dsp:txXfrm>
    </dsp:sp>
    <dsp:sp modelId="{1649771E-5E27-4C6F-BF17-D7E3681426C7}">
      <dsp:nvSpPr>
        <dsp:cNvPr id="0" name=""/>
        <dsp:cNvSpPr/>
      </dsp:nvSpPr>
      <dsp:spPr>
        <a:xfrm>
          <a:off x="2513805" y="2065183"/>
          <a:ext cx="988308" cy="988308"/>
        </a:xfrm>
        <a:prstGeom prst="ellipse">
          <a:avLst/>
        </a:prstGeom>
        <a:solidFill>
          <a:schemeClr val="accent1">
            <a:shade val="50000"/>
            <a:hueOff val="167129"/>
            <a:satOff val="4478"/>
            <a:lumOff val="197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>
              <a:latin typeface="AvenirNext LT Pro Bold" panose="020B0804020202020204" pitchFamily="34" charset="-18"/>
            </a:rPr>
            <a:t>NARZĘDZA</a:t>
          </a:r>
          <a:endParaRPr lang="pl-PL" sz="1000" kern="1200" dirty="0">
            <a:latin typeface="AvenirNext LT Pro Bold" panose="020B0804020202020204" pitchFamily="34" charset="-18"/>
          </a:endParaRPr>
        </a:p>
      </dsp:txBody>
      <dsp:txXfrm>
        <a:off x="2658539" y="2209917"/>
        <a:ext cx="698840" cy="698840"/>
      </dsp:txXfrm>
    </dsp:sp>
    <dsp:sp modelId="{E714BA37-AC84-473A-808F-37C5CBBE8F74}">
      <dsp:nvSpPr>
        <dsp:cNvPr id="0" name=""/>
        <dsp:cNvSpPr/>
      </dsp:nvSpPr>
      <dsp:spPr>
        <a:xfrm>
          <a:off x="2808331" y="965996"/>
          <a:ext cx="988308" cy="988308"/>
        </a:xfrm>
        <a:prstGeom prst="ellipse">
          <a:avLst/>
        </a:prstGeom>
        <a:solidFill>
          <a:schemeClr val="accent1">
            <a:shade val="50000"/>
            <a:hueOff val="111419"/>
            <a:satOff val="2985"/>
            <a:lumOff val="1315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>
              <a:latin typeface="AvenirNext LT Pro Bold" panose="020B0804020202020204" pitchFamily="34" charset="-18"/>
            </a:rPr>
            <a:t>LUNO</a:t>
          </a:r>
          <a:endParaRPr lang="pl-PL" sz="1000" kern="1200" dirty="0">
            <a:latin typeface="AvenirNext LT Pro Bold" panose="020B0804020202020204" pitchFamily="34" charset="-18"/>
          </a:endParaRPr>
        </a:p>
      </dsp:txBody>
      <dsp:txXfrm>
        <a:off x="2953065" y="1110730"/>
        <a:ext cx="698840" cy="698840"/>
      </dsp:txXfrm>
    </dsp:sp>
    <dsp:sp modelId="{ADD88854-4249-482E-B9EC-198ADA5E5DA3}">
      <dsp:nvSpPr>
        <dsp:cNvPr id="0" name=""/>
        <dsp:cNvSpPr/>
      </dsp:nvSpPr>
      <dsp:spPr>
        <a:xfrm>
          <a:off x="3594226" y="124693"/>
          <a:ext cx="1025840" cy="1061592"/>
        </a:xfrm>
        <a:prstGeom prst="ellipse">
          <a:avLst/>
        </a:prstGeom>
        <a:solidFill>
          <a:schemeClr val="accent1">
            <a:shade val="50000"/>
            <a:hueOff val="55710"/>
            <a:satOff val="1493"/>
            <a:lumOff val="657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000" kern="1200">
              <a:latin typeface="AvenirNext LT Pro Bold" panose="020B0804020202020204" pitchFamily="34" charset="-18"/>
            </a:rPr>
            <a:t>ENERGETYKA</a:t>
          </a:r>
          <a:endParaRPr lang="pl-PL" sz="1000" kern="1200" dirty="0">
            <a:latin typeface="AvenirNext LT Pro Bold" panose="020B0804020202020204" pitchFamily="34" charset="-18"/>
          </a:endParaRPr>
        </a:p>
      </dsp:txBody>
      <dsp:txXfrm>
        <a:off x="3744457" y="280160"/>
        <a:ext cx="725378" cy="7506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2" Type="http://schemas.openxmlformats.org/officeDocument/2006/relationships/image" Target="../media/image118.emf"/><Relationship Id="rId1" Type="http://schemas.openxmlformats.org/officeDocument/2006/relationships/image" Target="../media/image1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D091D726-74D7-4963-8E3D-1CB779087E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9202" cy="513858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119E49B-FDB7-424F-9F50-E9C591AB93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203" y="1"/>
            <a:ext cx="3079202" cy="513858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r">
              <a:defRPr sz="1200"/>
            </a:lvl1pPr>
          </a:lstStyle>
          <a:p>
            <a:fld id="{CE878552-5413-448B-B755-2F4C7E8AFE4A}" type="datetimeFigureOut">
              <a:rPr lang="pl-PL" smtClean="0"/>
              <a:t>03.06.2019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34A7B8B1-0D04-4DDF-804F-BC1DFA5538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0755"/>
            <a:ext cx="3079202" cy="513858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6A35B84-3033-44DE-AD5C-65C92D70B8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203" y="9720755"/>
            <a:ext cx="3079202" cy="513858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r">
              <a:defRPr sz="1200"/>
            </a:lvl1pPr>
          </a:lstStyle>
          <a:p>
            <a:fld id="{1B883917-FB5E-4A16-9E97-21BD4D3070F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02516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r">
              <a:defRPr sz="1200"/>
            </a:lvl1pPr>
          </a:lstStyle>
          <a:p>
            <a:fld id="{8F5CCBEB-D367-4602-BCBB-BAFAFCB9BAAD}" type="datetimeFigureOut">
              <a:rPr lang="pl-PL" smtClean="0"/>
              <a:t>03.06.2019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87" tIns="47393" rIns="94787" bIns="47393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</p:spPr>
        <p:txBody>
          <a:bodyPr vert="horz" lIns="94787" tIns="47393" rIns="94787" bIns="47393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8427" cy="513507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4023993" y="9721106"/>
            <a:ext cx="3078427" cy="513507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r">
              <a:defRPr sz="1200"/>
            </a:lvl1pPr>
          </a:lstStyle>
          <a:p>
            <a:fld id="{8E2FB4BF-F4DC-45BB-AEB2-23161B20AC55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828998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7249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8376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52754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8007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185215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391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baseline="0" dirty="0"/>
          </a:p>
        </p:txBody>
      </p:sp>
    </p:spTree>
    <p:extLst>
      <p:ext uri="{BB962C8B-B14F-4D97-AF65-F5344CB8AC3E}">
        <p14:creationId xmlns:p14="http://schemas.microsoft.com/office/powerpoint/2010/main" val="1673561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baseline="0" dirty="0"/>
          </a:p>
        </p:txBody>
      </p:sp>
    </p:spTree>
    <p:extLst>
      <p:ext uri="{BB962C8B-B14F-4D97-AF65-F5344CB8AC3E}">
        <p14:creationId xmlns:p14="http://schemas.microsoft.com/office/powerpoint/2010/main" val="4090628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57532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1764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3543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5586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ymbol zastępczy obrazu slajdu 1">
            <a:extLst>
              <a:ext uri="{FF2B5EF4-FFF2-40B4-BE49-F238E27FC236}">
                <a16:creationId xmlns:a16="http://schemas.microsoft.com/office/drawing/2014/main" id="{2A5AB315-47ED-457D-BA37-3FF508332BB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Symbol zastępczy notatek 2">
            <a:extLst>
              <a:ext uri="{FF2B5EF4-FFF2-40B4-BE49-F238E27FC236}">
                <a16:creationId xmlns:a16="http://schemas.microsoft.com/office/drawing/2014/main" id="{31812E86-DF46-4F1F-95C8-0D158069B5A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6148" name="Symbol zastępczy numeru slajdu 3">
            <a:extLst>
              <a:ext uri="{FF2B5EF4-FFF2-40B4-BE49-F238E27FC236}">
                <a16:creationId xmlns:a16="http://schemas.microsoft.com/office/drawing/2014/main" id="{A10F8047-30CD-4E33-A373-99C529D15A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70142" indent="-29620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84834" indent="-236967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58767" indent="-236967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132701" indent="-236967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606634" indent="-23696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80568" indent="-23696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554501" indent="-23696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028435" indent="-23696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3E16621-38A1-4EC0-A231-926F52984112}" type="slidenum">
              <a:rPr lang="pl-PL" altLang="pl-PL" smtClean="0"/>
              <a:pPr>
                <a:spcBef>
                  <a:spcPct val="0"/>
                </a:spcBef>
              </a:pPr>
              <a:t>8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679834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08353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1B0D7-DAEE-491F-A423-5EFDFC121A72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endParaRPr lang="en-US" dirty="0">
              <a:solidFill>
                <a:srgbClr val="294189"/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F856-2346-44C1-A14C-09AE73D912F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19443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5BC7-77E6-4BA0-BA64-3DA5F0D5C231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4ED2-D23C-479D-99A7-06189E1C041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23006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CD38-3F3A-4582-8CEC-6A93CEF2166C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4ED2-D23C-479D-99A7-06189E1C041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9597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7886700" cy="604157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294189"/>
                </a:solidFill>
                <a:latin typeface="+mn-lt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0629" y="796924"/>
            <a:ext cx="8801100" cy="5490939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ED7C-64A1-4028-A18F-57B3CEF80222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879990" y="6356351"/>
            <a:ext cx="2057400" cy="365125"/>
          </a:xfrm>
        </p:spPr>
        <p:txBody>
          <a:bodyPr/>
          <a:lstStyle>
            <a:lvl1pPr>
              <a:defRPr sz="1200"/>
            </a:lvl1pPr>
          </a:lstStyle>
          <a:p>
            <a:fld id="{0560FAC5-0A72-42E9-BE55-111DAB3DB677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8" name="Obraz 7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5340" y="48241"/>
            <a:ext cx="1446389" cy="50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00154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3F485-864E-4C0C-AE8C-2FECCE61ACBB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00A7D-B62F-4660-ABC5-357DEB07C31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84723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E3197-2AAD-434E-B689-C03FE0B9443C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4ED2-D23C-479D-99A7-06189E1C041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98374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12AD-5EB8-4CBA-BAE7-E83E7F9CFF4C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4ED2-D23C-479D-99A7-06189E1C041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75655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0BD2-E474-4AC0-9C22-76BE8CEB1A69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4ED2-D23C-479D-99A7-06189E1C041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536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4491-39BD-4EC0-BEBF-2E0ADCD494DC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4ED2-D23C-479D-99A7-06189E1C041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8907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EF75-8EDF-4AB3-BC62-352319EBB78E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4ED2-D23C-479D-99A7-06189E1C041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3102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10901-E0F3-4A93-AA1F-51DEA8811938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4ED2-D23C-479D-99A7-06189E1C041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97801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A8B76-61D9-4E38-B5E7-D61C8679A077}" type="datetime1">
              <a:rPr lang="pl-PL" smtClean="0"/>
              <a:t>03.06.2019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94189"/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64ED2-D23C-479D-99A7-06189E1C041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61348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10" Type="http://schemas.openxmlformats.org/officeDocument/2006/relationships/image" Target="../media/image8.jpeg"/><Relationship Id="rId4" Type="http://schemas.openxmlformats.org/officeDocument/2006/relationships/image" Target="../media/image3.png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3" Type="http://schemas.openxmlformats.org/officeDocument/2006/relationships/image" Target="../media/image52.jpeg"/><Relationship Id="rId21" Type="http://schemas.openxmlformats.org/officeDocument/2006/relationships/image" Target="../media/image70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5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11" Type="http://schemas.openxmlformats.org/officeDocument/2006/relationships/image" Target="../media/image60.png"/><Relationship Id="rId24" Type="http://schemas.openxmlformats.org/officeDocument/2006/relationships/image" Target="../media/image73.png"/><Relationship Id="rId5" Type="http://schemas.openxmlformats.org/officeDocument/2006/relationships/image" Target="../media/image54.jpe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4" Type="http://schemas.openxmlformats.org/officeDocument/2006/relationships/image" Target="../media/image53.jpeg"/><Relationship Id="rId9" Type="http://schemas.openxmlformats.org/officeDocument/2006/relationships/image" Target="../media/image58.png"/><Relationship Id="rId14" Type="http://schemas.openxmlformats.org/officeDocument/2006/relationships/image" Target="../media/image63.png"/><Relationship Id="rId22" Type="http://schemas.openxmlformats.org/officeDocument/2006/relationships/image" Target="../media/image7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13" Type="http://schemas.openxmlformats.org/officeDocument/2006/relationships/image" Target="../media/image85.png"/><Relationship Id="rId18" Type="http://schemas.openxmlformats.org/officeDocument/2006/relationships/image" Target="../media/image90.png"/><Relationship Id="rId26" Type="http://schemas.openxmlformats.org/officeDocument/2006/relationships/image" Target="../media/image98.png"/><Relationship Id="rId3" Type="http://schemas.openxmlformats.org/officeDocument/2006/relationships/image" Target="../media/image75.png"/><Relationship Id="rId21" Type="http://schemas.openxmlformats.org/officeDocument/2006/relationships/image" Target="../media/image93.png"/><Relationship Id="rId7" Type="http://schemas.openxmlformats.org/officeDocument/2006/relationships/image" Target="../media/image79.jpeg"/><Relationship Id="rId12" Type="http://schemas.openxmlformats.org/officeDocument/2006/relationships/image" Target="../media/image84.jpeg"/><Relationship Id="rId17" Type="http://schemas.openxmlformats.org/officeDocument/2006/relationships/image" Target="../media/image89.jpeg"/><Relationship Id="rId25" Type="http://schemas.openxmlformats.org/officeDocument/2006/relationships/image" Target="../media/image97.png"/><Relationship Id="rId2" Type="http://schemas.openxmlformats.org/officeDocument/2006/relationships/image" Target="../media/image74.jpeg"/><Relationship Id="rId16" Type="http://schemas.openxmlformats.org/officeDocument/2006/relationships/image" Target="../media/image88.jpeg"/><Relationship Id="rId20" Type="http://schemas.openxmlformats.org/officeDocument/2006/relationships/image" Target="../media/image9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11" Type="http://schemas.openxmlformats.org/officeDocument/2006/relationships/image" Target="../media/image83.jpeg"/><Relationship Id="rId24" Type="http://schemas.openxmlformats.org/officeDocument/2006/relationships/image" Target="../media/image96.jpeg"/><Relationship Id="rId5" Type="http://schemas.openxmlformats.org/officeDocument/2006/relationships/image" Target="../media/image77.png"/><Relationship Id="rId15" Type="http://schemas.openxmlformats.org/officeDocument/2006/relationships/image" Target="../media/image87.png"/><Relationship Id="rId23" Type="http://schemas.openxmlformats.org/officeDocument/2006/relationships/image" Target="../media/image95.jpeg"/><Relationship Id="rId28" Type="http://schemas.openxmlformats.org/officeDocument/2006/relationships/image" Target="../media/image10.jpeg"/><Relationship Id="rId10" Type="http://schemas.openxmlformats.org/officeDocument/2006/relationships/image" Target="../media/image82.png"/><Relationship Id="rId19" Type="http://schemas.openxmlformats.org/officeDocument/2006/relationships/image" Target="../media/image91.jpe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png"/><Relationship Id="rId22" Type="http://schemas.openxmlformats.org/officeDocument/2006/relationships/image" Target="../media/image94.png"/><Relationship Id="rId27" Type="http://schemas.openxmlformats.org/officeDocument/2006/relationships/image" Target="../media/image9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svg"/><Relationship Id="rId18" Type="http://schemas.openxmlformats.org/officeDocument/2006/relationships/image" Target="../media/image115.png"/><Relationship Id="rId3" Type="http://schemas.openxmlformats.org/officeDocument/2006/relationships/image" Target="../media/image100.jpeg"/><Relationship Id="rId7" Type="http://schemas.openxmlformats.org/officeDocument/2006/relationships/image" Target="../media/image104.jpeg"/><Relationship Id="rId12" Type="http://schemas.openxmlformats.org/officeDocument/2006/relationships/image" Target="../media/image109.png"/><Relationship Id="rId17" Type="http://schemas.openxmlformats.org/officeDocument/2006/relationships/image" Target="../media/image114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13.jpeg"/><Relationship Id="rId20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5" Type="http://schemas.openxmlformats.org/officeDocument/2006/relationships/image" Target="../media/image112.jpg"/><Relationship Id="rId10" Type="http://schemas.openxmlformats.org/officeDocument/2006/relationships/image" Target="../media/image107.png"/><Relationship Id="rId19" Type="http://schemas.openxmlformats.org/officeDocument/2006/relationships/image" Target="../media/image116.jpeg"/><Relationship Id="rId4" Type="http://schemas.openxmlformats.org/officeDocument/2006/relationships/image" Target="../media/image101.png"/><Relationship Id="rId9" Type="http://schemas.openxmlformats.org/officeDocument/2006/relationships/image" Target="../media/image106.jpeg"/><Relationship Id="rId14" Type="http://schemas.openxmlformats.org/officeDocument/2006/relationships/image" Target="../media/image11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emf"/><Relationship Id="rId13" Type="http://schemas.openxmlformats.org/officeDocument/2006/relationships/image" Target="../media/image127.png"/><Relationship Id="rId18" Type="http://schemas.openxmlformats.org/officeDocument/2006/relationships/image" Target="../media/image132.png"/><Relationship Id="rId26" Type="http://schemas.openxmlformats.org/officeDocument/2006/relationships/image" Target="../media/image136.jpeg"/><Relationship Id="rId3" Type="http://schemas.openxmlformats.org/officeDocument/2006/relationships/notesSlide" Target="../notesSlides/notesSlide12.xml"/><Relationship Id="rId21" Type="http://schemas.openxmlformats.org/officeDocument/2006/relationships/image" Target="../media/image135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6.jpeg"/><Relationship Id="rId17" Type="http://schemas.openxmlformats.org/officeDocument/2006/relationships/image" Target="../media/image131.jpeg"/><Relationship Id="rId25" Type="http://schemas.openxmlformats.org/officeDocument/2006/relationships/image" Target="../media/image119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0.jpeg"/><Relationship Id="rId20" Type="http://schemas.openxmlformats.org/officeDocument/2006/relationships/image" Target="../media/image134.jpe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2.jpeg"/><Relationship Id="rId11" Type="http://schemas.openxmlformats.org/officeDocument/2006/relationships/image" Target="../media/image125.jpeg"/><Relationship Id="rId24" Type="http://schemas.openxmlformats.org/officeDocument/2006/relationships/oleObject" Target="../embeddings/oleObject5.bin"/><Relationship Id="rId5" Type="http://schemas.openxmlformats.org/officeDocument/2006/relationships/image" Target="../media/image121.jpeg"/><Relationship Id="rId15" Type="http://schemas.openxmlformats.org/officeDocument/2006/relationships/image" Target="../media/image129.jpeg"/><Relationship Id="rId23" Type="http://schemas.openxmlformats.org/officeDocument/2006/relationships/image" Target="../media/image118.emf"/><Relationship Id="rId10" Type="http://schemas.openxmlformats.org/officeDocument/2006/relationships/image" Target="../media/image124.jpeg"/><Relationship Id="rId19" Type="http://schemas.openxmlformats.org/officeDocument/2006/relationships/image" Target="../media/image133.svg"/><Relationship Id="rId4" Type="http://schemas.openxmlformats.org/officeDocument/2006/relationships/image" Target="../media/image120.jpeg"/><Relationship Id="rId9" Type="http://schemas.openxmlformats.org/officeDocument/2006/relationships/image" Target="../media/image123.jpeg"/><Relationship Id="rId14" Type="http://schemas.openxmlformats.org/officeDocument/2006/relationships/image" Target="../media/image128.jpeg"/><Relationship Id="rId22" Type="http://schemas.openxmlformats.org/officeDocument/2006/relationships/oleObject" Target="../embeddings/oleObject4.bin"/><Relationship Id="rId27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jpeg"/><Relationship Id="rId13" Type="http://schemas.openxmlformats.org/officeDocument/2006/relationships/image" Target="cid:image002.jpg@01D516DE.7063D800" TargetMode="External"/><Relationship Id="rId18" Type="http://schemas.openxmlformats.org/officeDocument/2006/relationships/image" Target="../media/image149.png"/><Relationship Id="rId26" Type="http://schemas.openxmlformats.org/officeDocument/2006/relationships/image" Target="../media/image153.jpeg"/><Relationship Id="rId3" Type="http://schemas.openxmlformats.org/officeDocument/2006/relationships/image" Target="../media/image137.jpeg"/><Relationship Id="rId21" Type="http://schemas.openxmlformats.org/officeDocument/2006/relationships/image" Target="cid:image006.png@01D516DE.7063D800" TargetMode="External"/><Relationship Id="rId7" Type="http://schemas.openxmlformats.org/officeDocument/2006/relationships/image" Target="../media/image141.png"/><Relationship Id="rId12" Type="http://schemas.openxmlformats.org/officeDocument/2006/relationships/image" Target="../media/image146.jpeg"/><Relationship Id="rId17" Type="http://schemas.openxmlformats.org/officeDocument/2006/relationships/image" Target="cid:image004.jpg@01D516DE.7063D800" TargetMode="External"/><Relationship Id="rId25" Type="http://schemas.openxmlformats.org/officeDocument/2006/relationships/image" Target="cid:image008.png@01D516DE.7063D800" TargetMode="External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48.jpeg"/><Relationship Id="rId20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gif"/><Relationship Id="rId11" Type="http://schemas.openxmlformats.org/officeDocument/2006/relationships/image" Target="../media/image145.png"/><Relationship Id="rId24" Type="http://schemas.openxmlformats.org/officeDocument/2006/relationships/image" Target="../media/image152.png"/><Relationship Id="rId5" Type="http://schemas.openxmlformats.org/officeDocument/2006/relationships/image" Target="../media/image139.png"/><Relationship Id="rId15" Type="http://schemas.openxmlformats.org/officeDocument/2006/relationships/image" Target="cid:image003.jpg@01D516DE.7063D800" TargetMode="External"/><Relationship Id="rId23" Type="http://schemas.openxmlformats.org/officeDocument/2006/relationships/image" Target="cid:image007.jpg@01D516DE.7063D800" TargetMode="External"/><Relationship Id="rId28" Type="http://schemas.openxmlformats.org/officeDocument/2006/relationships/image" Target="../media/image10.jpeg"/><Relationship Id="rId10" Type="http://schemas.openxmlformats.org/officeDocument/2006/relationships/image" Target="../media/image144.png"/><Relationship Id="rId19" Type="http://schemas.openxmlformats.org/officeDocument/2006/relationships/image" Target="cid:image005.png@01D516DE.7063D800" TargetMode="External"/><Relationship Id="rId4" Type="http://schemas.openxmlformats.org/officeDocument/2006/relationships/image" Target="../media/image138.jpeg"/><Relationship Id="rId9" Type="http://schemas.openxmlformats.org/officeDocument/2006/relationships/image" Target="../media/image143.jpeg"/><Relationship Id="rId14" Type="http://schemas.openxmlformats.org/officeDocument/2006/relationships/image" Target="../media/image147.jpeg"/><Relationship Id="rId22" Type="http://schemas.openxmlformats.org/officeDocument/2006/relationships/image" Target="../media/image151.jpeg"/><Relationship Id="rId27" Type="http://schemas.openxmlformats.org/officeDocument/2006/relationships/image" Target="cid:image009.jpg@01D516DE.7063D800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10" Type="http://schemas.openxmlformats.org/officeDocument/2006/relationships/image" Target="../media/image154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18" Type="http://schemas.openxmlformats.org/officeDocument/2006/relationships/image" Target="../media/image10.jpe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gif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12" Type="http://schemas.openxmlformats.org/officeDocument/2006/relationships/image" Target="../media/image4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jpeg"/><Relationship Id="rId5" Type="http://schemas.openxmlformats.org/officeDocument/2006/relationships/image" Target="../media/image35.png"/><Relationship Id="rId10" Type="http://schemas.openxmlformats.org/officeDocument/2006/relationships/image" Target="../media/image40.jpeg"/><Relationship Id="rId4" Type="http://schemas.openxmlformats.org/officeDocument/2006/relationships/image" Target="../media/image34.png"/><Relationship Id="rId9" Type="http://schemas.openxmlformats.org/officeDocument/2006/relationships/image" Target="../media/image39.jpeg"/><Relationship Id="rId1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image" Target="../media/image45.emf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1.bin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8.jpeg"/><Relationship Id="rId11" Type="http://schemas.openxmlformats.org/officeDocument/2006/relationships/image" Target="../media/image51.png"/><Relationship Id="rId5" Type="http://schemas.openxmlformats.org/officeDocument/2006/relationships/image" Target="../media/image47.png"/><Relationship Id="rId10" Type="http://schemas.openxmlformats.org/officeDocument/2006/relationships/image" Target="../media/image50.jpeg"/><Relationship Id="rId4" Type="http://schemas.openxmlformats.org/officeDocument/2006/relationships/image" Target="../media/image46.jpeg"/><Relationship Id="rId9" Type="http://schemas.openxmlformats.org/officeDocument/2006/relationships/image" Target="../media/image49.png"/><Relationship Id="rId1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ytuł 2"/>
          <p:cNvSpPr>
            <a:spLocks noGrp="1"/>
          </p:cNvSpPr>
          <p:nvPr>
            <p:ph type="title"/>
          </p:nvPr>
        </p:nvSpPr>
        <p:spPr>
          <a:xfrm>
            <a:off x="0" y="0"/>
            <a:ext cx="7886700" cy="604157"/>
          </a:xfrm>
        </p:spPr>
        <p:txBody>
          <a:bodyPr/>
          <a:lstStyle/>
          <a:p>
            <a:r>
              <a:rPr lang="pl-PL" dirty="0"/>
              <a:t>GRUPA GRODNO</a:t>
            </a:r>
            <a:r>
              <a:rPr lang="en-US" dirty="0"/>
              <a:t>| </a:t>
            </a:r>
            <a:r>
              <a:rPr lang="pl-PL" dirty="0"/>
              <a:t>INFORMACJE</a:t>
            </a:r>
            <a:endParaRPr lang="en-US" dirty="0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2CE7BC5E-2653-48D9-8B85-7C261F5B4B71}"/>
              </a:ext>
            </a:extLst>
          </p:cNvPr>
          <p:cNvSpPr/>
          <p:nvPr/>
        </p:nvSpPr>
        <p:spPr>
          <a:xfrm>
            <a:off x="298770" y="4515554"/>
            <a:ext cx="8390575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AF7F4F33-B08E-4614-B282-84415751E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819" y="4681233"/>
            <a:ext cx="1451949" cy="319428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799DEB1E-60F0-4AF8-B3B1-2A9C362FED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683" y="4418864"/>
            <a:ext cx="1905245" cy="742818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F2EC7341-C008-42B4-A0C1-39997F6CC4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770" y="4591486"/>
            <a:ext cx="1543235" cy="524701"/>
          </a:xfrm>
          <a:prstGeom prst="rect">
            <a:avLst/>
          </a:prstGeom>
        </p:spPr>
      </p:pic>
      <p:sp>
        <p:nvSpPr>
          <p:cNvPr id="23" name="pole tekstowe 22">
            <a:extLst>
              <a:ext uri="{FF2B5EF4-FFF2-40B4-BE49-F238E27FC236}">
                <a16:creationId xmlns:a16="http://schemas.microsoft.com/office/drawing/2014/main" id="{D21F50BF-0DE9-4618-AE27-0EAD2ECFF311}"/>
              </a:ext>
            </a:extLst>
          </p:cNvPr>
          <p:cNvSpPr txBox="1"/>
          <p:nvPr/>
        </p:nvSpPr>
        <p:spPr>
          <a:xfrm>
            <a:off x="454655" y="5560307"/>
            <a:ext cx="1179234" cy="9079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Bef>
                <a:spcPts val="600"/>
              </a:spcBef>
              <a:buClr>
                <a:srgbClr val="294189"/>
              </a:buClr>
              <a:buSzPct val="75000"/>
            </a:pPr>
            <a:r>
              <a:rPr lang="pl-PL" sz="1200" dirty="0">
                <a:solidFill>
                  <a:srgbClr val="294189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Dystrybutor elektrotechniki i oświetlenia</a:t>
            </a:r>
          </a:p>
          <a:p>
            <a:pPr algn="ctr">
              <a:spcBef>
                <a:spcPts val="600"/>
              </a:spcBef>
              <a:buClr>
                <a:srgbClr val="294189"/>
              </a:buClr>
              <a:buSzPct val="75000"/>
            </a:pPr>
            <a:r>
              <a:rPr lang="pl-PL" sz="1200" dirty="0">
                <a:solidFill>
                  <a:srgbClr val="294189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(9 Oddziałów)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63685C80-DD0A-41BB-B201-2FC8330313F6}"/>
              </a:ext>
            </a:extLst>
          </p:cNvPr>
          <p:cNvSpPr txBox="1"/>
          <p:nvPr/>
        </p:nvSpPr>
        <p:spPr>
          <a:xfrm>
            <a:off x="4021525" y="5514955"/>
            <a:ext cx="116904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Clr>
                <a:srgbClr val="294189"/>
              </a:buClr>
              <a:buSzPct val="75000"/>
            </a:pPr>
            <a:r>
              <a:rPr lang="pl-PL" sz="1200" dirty="0">
                <a:solidFill>
                  <a:srgbClr val="294189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Dystrybutor elektrotechniki  i oświetlenia</a:t>
            </a:r>
          </a:p>
          <a:p>
            <a:pPr algn="ctr">
              <a:buClr>
                <a:srgbClr val="294189"/>
              </a:buClr>
              <a:buSzPct val="75000"/>
            </a:pPr>
            <a:endParaRPr lang="pl-PL" sz="1200" dirty="0">
              <a:solidFill>
                <a:srgbClr val="294189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>
              <a:buClr>
                <a:srgbClr val="294189"/>
              </a:buClr>
              <a:buSzPct val="75000"/>
            </a:pPr>
            <a:r>
              <a:rPr lang="pl-PL" sz="1200" dirty="0">
                <a:solidFill>
                  <a:srgbClr val="294189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(54 Oddziały)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9A343AD5-B0F8-47D9-81D1-92E2E4BA91F4}"/>
              </a:ext>
            </a:extLst>
          </p:cNvPr>
          <p:cNvSpPr txBox="1"/>
          <p:nvPr/>
        </p:nvSpPr>
        <p:spPr>
          <a:xfrm>
            <a:off x="5671110" y="5547417"/>
            <a:ext cx="1583369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Bef>
                <a:spcPts val="600"/>
              </a:spcBef>
              <a:buClr>
                <a:srgbClr val="294189"/>
              </a:buClr>
              <a:buSzPct val="75000"/>
            </a:pPr>
            <a:r>
              <a:rPr lang="pl-PL" sz="1200" dirty="0">
                <a:solidFill>
                  <a:srgbClr val="294189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Import produktów elektrotechnicznych sprzedawanych do Grupy Grodno S.A.</a:t>
            </a:r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91ADF258-C073-4FC3-AEE0-2EC3BD41DE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216" y="31445"/>
            <a:ext cx="1596174" cy="732874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F025B706-D1A4-4CFF-A82A-1F42B2BC49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0841" y="4605518"/>
            <a:ext cx="1279195" cy="470857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E56BEFB-C03E-4711-9CE5-DE21EF0E4CB4}"/>
              </a:ext>
            </a:extLst>
          </p:cNvPr>
          <p:cNvSpPr txBox="1"/>
          <p:nvPr/>
        </p:nvSpPr>
        <p:spPr>
          <a:xfrm>
            <a:off x="7341216" y="5514955"/>
            <a:ext cx="1591188" cy="9079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Bef>
                <a:spcPts val="600"/>
              </a:spcBef>
              <a:buClr>
                <a:srgbClr val="294189"/>
              </a:buClr>
              <a:buSzPct val="75000"/>
            </a:pPr>
            <a:r>
              <a:rPr lang="pl-PL" sz="1200" dirty="0">
                <a:solidFill>
                  <a:srgbClr val="294189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Dystrybutor elektrotechniki i oświetlenia </a:t>
            </a:r>
          </a:p>
          <a:p>
            <a:pPr algn="ctr">
              <a:spcBef>
                <a:spcPts val="600"/>
              </a:spcBef>
              <a:buClr>
                <a:srgbClr val="294189"/>
              </a:buClr>
              <a:buSzPct val="75000"/>
            </a:pPr>
            <a:r>
              <a:rPr lang="pl-PL" sz="1200" dirty="0">
                <a:solidFill>
                  <a:srgbClr val="294189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(8 Oddziałów)</a:t>
            </a:r>
          </a:p>
        </p:txBody>
      </p:sp>
      <p:pic>
        <p:nvPicPr>
          <p:cNvPr id="27" name="Obraz 26">
            <a:extLst>
              <a:ext uri="{FF2B5EF4-FFF2-40B4-BE49-F238E27FC236}">
                <a16:creationId xmlns:a16="http://schemas.microsoft.com/office/drawing/2014/main" id="{FC738F16-0CA7-418C-B524-D99A2E1B901E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386" y="2513236"/>
            <a:ext cx="4070277" cy="1633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103CAE3E-951F-4621-A913-9C9E82AA8919}"/>
              </a:ext>
            </a:extLst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43350" y="4623257"/>
            <a:ext cx="1446389" cy="50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pole tekstowe 17">
            <a:extLst>
              <a:ext uri="{FF2B5EF4-FFF2-40B4-BE49-F238E27FC236}">
                <a16:creationId xmlns:a16="http://schemas.microsoft.com/office/drawing/2014/main" id="{133766F2-0E01-4CDB-AE9B-1E4D3C849665}"/>
              </a:ext>
            </a:extLst>
          </p:cNvPr>
          <p:cNvSpPr txBox="1"/>
          <p:nvPr/>
        </p:nvSpPr>
        <p:spPr>
          <a:xfrm>
            <a:off x="1879272" y="5547417"/>
            <a:ext cx="1808777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Bef>
                <a:spcPts val="600"/>
              </a:spcBef>
              <a:buClr>
                <a:srgbClr val="294189"/>
              </a:buClr>
              <a:buSzPct val="75000"/>
            </a:pPr>
            <a:r>
              <a:rPr lang="pl-PL" sz="1200" dirty="0">
                <a:solidFill>
                  <a:srgbClr val="294189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Projekty i usługi w zakresie efektywności energetycznej, automatyki budynkowej i oświetleniowej</a:t>
            </a:r>
          </a:p>
        </p:txBody>
      </p:sp>
      <p:pic>
        <p:nvPicPr>
          <p:cNvPr id="20" name="Obraz 19">
            <a:extLst>
              <a:ext uri="{FF2B5EF4-FFF2-40B4-BE49-F238E27FC236}">
                <a16:creationId xmlns:a16="http://schemas.microsoft.com/office/drawing/2014/main" id="{3EB38BB3-E256-4E88-8A4F-3C32A127466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85"/>
            <a:ext cx="9144000" cy="235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96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0" y="1"/>
            <a:ext cx="7437120" cy="80264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l-PL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MONITORING I SYSTEMY ALARMOWE</a:t>
            </a:r>
          </a:p>
        </p:txBody>
      </p:sp>
      <p:sp>
        <p:nvSpPr>
          <p:cNvPr id="19" name="Prostokąt ze ściętym rogiem 18"/>
          <p:cNvSpPr/>
          <p:nvPr/>
        </p:nvSpPr>
        <p:spPr>
          <a:xfrm flipH="1">
            <a:off x="280702" y="936667"/>
            <a:ext cx="2807935" cy="312217"/>
          </a:xfrm>
          <a:prstGeom prst="snip1Rect">
            <a:avLst/>
          </a:prstGeom>
          <a:solidFill>
            <a:srgbClr val="FFC81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pole tekstowe 19"/>
          <p:cNvSpPr txBox="1"/>
          <p:nvPr/>
        </p:nvSpPr>
        <p:spPr>
          <a:xfrm>
            <a:off x="277350" y="963712"/>
            <a:ext cx="298596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KOMPLEKSOWE ROZWIĄZANIA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DYSTRYBUCJA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Systemy Sygnalizacji Pożaru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Systemy Oddymiania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Telewizja Przemysłowa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Systemy Sygnalizacji Włamania i Napadu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Kontrola Dostępu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Zasilanie Gwarantowane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Szafy teletechniczne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Tx/>
              <a:buNone/>
              <a:tabLst/>
              <a:defRPr/>
            </a:pPr>
            <a:endParaRPr kumimoji="0" lang="pl-PL" altLang="pl-PL" sz="12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Tx/>
              <a:buNone/>
              <a:tabLst/>
              <a:defRPr/>
            </a:pPr>
            <a:r>
              <a:rPr kumimoji="0" lang="pl-PL" alt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USŁUGI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Tx/>
              <a:buNone/>
              <a:tabLst/>
              <a:defRPr/>
            </a:pPr>
            <a:endParaRPr kumimoji="0" lang="pl-PL" alt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ea typeface="+mn-ea"/>
              <a:cs typeface="+mn-cs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Wsparcie projektowe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Dobór komponentów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Uruchomienie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Techniczne wsparcie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Szkolenia dla instalatorów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11C55B3B-DBB5-43FA-839D-B3B7AAF13513}"/>
              </a:ext>
            </a:extLst>
          </p:cNvPr>
          <p:cNvSpPr/>
          <p:nvPr/>
        </p:nvSpPr>
        <p:spPr>
          <a:xfrm>
            <a:off x="3511624" y="5978517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Piotr Więckowski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604 548 597</a:t>
            </a:r>
            <a:endParaRPr lang="pl-PL" altLang="pl-PL" sz="1100" dirty="0"/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pwieckowski@grodno.pl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97F4D093-5589-4859-AB58-A022E66765CD}"/>
              </a:ext>
            </a:extLst>
          </p:cNvPr>
          <p:cNvSpPr/>
          <p:nvPr/>
        </p:nvSpPr>
        <p:spPr>
          <a:xfrm>
            <a:off x="7063649" y="5978518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Robert Czerwiński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604 269 044</a:t>
            </a:r>
            <a:endParaRPr lang="pl-PL" altLang="pl-PL" sz="1100" dirty="0"/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rczerwinski@grodno.pl</a:t>
            </a:r>
          </a:p>
        </p:txBody>
      </p:sp>
      <p:pic>
        <p:nvPicPr>
          <p:cNvPr id="3" name="Obraz 2" descr="Obraz zawierający niebo, zewnętrzne&#10;&#10;Opis wygenerowany automatycznie">
            <a:extLst>
              <a:ext uri="{FF2B5EF4-FFF2-40B4-BE49-F238E27FC236}">
                <a16:creationId xmlns:a16="http://schemas.microsoft.com/office/drawing/2014/main" id="{9F329F09-3A66-41E7-8C37-EBE02E5BC9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5378972"/>
            <a:ext cx="2384981" cy="1479027"/>
          </a:xfrm>
          <a:prstGeom prst="rect">
            <a:avLst/>
          </a:prstGeom>
        </p:spPr>
      </p:pic>
      <p:sp>
        <p:nvSpPr>
          <p:cNvPr id="12" name="Prostokąt 11">
            <a:extLst>
              <a:ext uri="{FF2B5EF4-FFF2-40B4-BE49-F238E27FC236}">
                <a16:creationId xmlns:a16="http://schemas.microsoft.com/office/drawing/2014/main" id="{D99CE25B-9E28-4AF9-BF18-B45CF07A43FB}"/>
              </a:ext>
            </a:extLst>
          </p:cNvPr>
          <p:cNvSpPr/>
          <p:nvPr/>
        </p:nvSpPr>
        <p:spPr>
          <a:xfrm>
            <a:off x="5384107" y="5978519"/>
            <a:ext cx="199748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Marcin Perzanowski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604 547 688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mperzanowski@grodno.pl</a:t>
            </a:r>
          </a:p>
          <a:p>
            <a:pPr algn="r"/>
            <a:endParaRPr lang="pl-PL" altLang="pl-PL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endParaRPr lang="pl-PL" altLang="pl-PL" sz="1100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6688812-720D-4DC8-9211-A9F4AF541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2043" y="3924849"/>
            <a:ext cx="2684704" cy="1201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Obraz 5" descr="Obraz zawierający zwierzę, laser&#10;&#10;Opis wygenerowany automatycznie">
            <a:extLst>
              <a:ext uri="{FF2B5EF4-FFF2-40B4-BE49-F238E27FC236}">
                <a16:creationId xmlns:a16="http://schemas.microsoft.com/office/drawing/2014/main" id="{06D38397-F661-4FC4-934A-576E8BFD26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7" t="11874" r="21332" b="5072"/>
          <a:stretch/>
        </p:blipFill>
        <p:spPr>
          <a:xfrm>
            <a:off x="7617539" y="3919347"/>
            <a:ext cx="1583480" cy="1204796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BB754687-D229-40E1-8C8D-35E11CDBB2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930" y="1140291"/>
            <a:ext cx="4263292" cy="2788463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A8F5E4AD-7D01-4F2C-93C9-B2E80D3E9B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1816" y="5699952"/>
            <a:ext cx="561446" cy="155317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15980327-CF07-4DDE-BDFB-FA1E37BBE5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7075" y="5687580"/>
            <a:ext cx="465633" cy="201805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183566ED-4CE4-4B73-BA46-1D09439736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76545" y="5422117"/>
            <a:ext cx="382248" cy="101746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3BE238D5-5909-401B-AC44-3CDA3D5C5F9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22836" y="5391906"/>
            <a:ext cx="409981" cy="132133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BD217ECB-7A8A-494A-875B-D0A45C4C105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00100" y="5391906"/>
            <a:ext cx="412004" cy="132133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B86A809F-266D-4015-A0C0-404D881CFAD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46501" y="5378972"/>
            <a:ext cx="351866" cy="119675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CF2D115E-C2C2-4F5B-A1A2-5140A15DDE7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34995" y="5397855"/>
            <a:ext cx="457919" cy="108756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801E8378-0366-4FCD-88D0-B6F4598ADB8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73284" y="5365431"/>
            <a:ext cx="407682" cy="215448"/>
          </a:xfrm>
          <a:prstGeom prst="rect">
            <a:avLst/>
          </a:prstGeom>
        </p:spPr>
      </p:pic>
      <p:pic>
        <p:nvPicPr>
          <p:cNvPr id="26" name="Obraz 25">
            <a:extLst>
              <a:ext uri="{FF2B5EF4-FFF2-40B4-BE49-F238E27FC236}">
                <a16:creationId xmlns:a16="http://schemas.microsoft.com/office/drawing/2014/main" id="{36CD2E14-1164-4929-883F-5F8ACDEF088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95068" y="5653906"/>
            <a:ext cx="479528" cy="120107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50A8D18A-91F7-4008-95C6-8AA181CFCE7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210468" y="5672820"/>
            <a:ext cx="457918" cy="107804"/>
          </a:xfrm>
          <a:prstGeom prst="rect">
            <a:avLst/>
          </a:prstGeom>
        </p:spPr>
      </p:pic>
      <p:pic>
        <p:nvPicPr>
          <p:cNvPr id="28" name="Obraz 27">
            <a:extLst>
              <a:ext uri="{FF2B5EF4-FFF2-40B4-BE49-F238E27FC236}">
                <a16:creationId xmlns:a16="http://schemas.microsoft.com/office/drawing/2014/main" id="{EF573791-4EF0-4293-B869-C271C48BB73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71192" y="5660302"/>
            <a:ext cx="457917" cy="163445"/>
          </a:xfrm>
          <a:prstGeom prst="rect">
            <a:avLst/>
          </a:prstGeom>
        </p:spPr>
      </p:pic>
      <p:pic>
        <p:nvPicPr>
          <p:cNvPr id="29" name="Symbol zastępczy zawartości 21">
            <a:extLst>
              <a:ext uri="{FF2B5EF4-FFF2-40B4-BE49-F238E27FC236}">
                <a16:creationId xmlns:a16="http://schemas.microsoft.com/office/drawing/2014/main" id="{9C8CD629-B38E-4C0A-ADA7-65DD5ADBEF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8"/>
          <a:stretch>
            <a:fillRect/>
          </a:stretch>
        </p:blipFill>
        <p:spPr>
          <a:xfrm>
            <a:off x="5907944" y="5669467"/>
            <a:ext cx="457917" cy="151465"/>
          </a:xfrm>
          <a:prstGeom prst="rect">
            <a:avLst/>
          </a:prstGeom>
        </p:spPr>
      </p:pic>
      <p:pic>
        <p:nvPicPr>
          <p:cNvPr id="30" name="Obraz 29">
            <a:extLst>
              <a:ext uri="{FF2B5EF4-FFF2-40B4-BE49-F238E27FC236}">
                <a16:creationId xmlns:a16="http://schemas.microsoft.com/office/drawing/2014/main" id="{660B0AD7-189C-48E3-9018-3CB1AA070F2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46427" y="5384635"/>
            <a:ext cx="464985" cy="184023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08461EB5-2CE5-45AF-A660-DE315A70E9E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007491" y="5337203"/>
            <a:ext cx="443567" cy="230059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B443AE92-7256-4318-91AB-F859A89867B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697261" y="5708209"/>
            <a:ext cx="449790" cy="95071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B4FC7B0F-8F15-4AF7-A6DE-64390BEF5C0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596394" y="5643049"/>
            <a:ext cx="319542" cy="155317"/>
          </a:xfrm>
          <a:prstGeom prst="rect">
            <a:avLst/>
          </a:prstGeom>
        </p:spPr>
      </p:pic>
      <p:pic>
        <p:nvPicPr>
          <p:cNvPr id="34" name="Picture 2" descr="Znalezione obrazy dla zapytania logo texecom">
            <a:extLst>
              <a:ext uri="{FF2B5EF4-FFF2-40B4-BE49-F238E27FC236}">
                <a16:creationId xmlns:a16="http://schemas.microsoft.com/office/drawing/2014/main" id="{37F7E5C5-173B-460E-8DF5-B5D9502EA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780" y="5698678"/>
            <a:ext cx="482737" cy="10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758F047F-204D-4C38-BA05-6BBA1D41D6B2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417249" y="5349414"/>
            <a:ext cx="627456" cy="247481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6F7A481E-9C22-4D7F-A222-B38F36C59AA9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18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raz 20">
            <a:extLst>
              <a:ext uri="{FF2B5EF4-FFF2-40B4-BE49-F238E27FC236}">
                <a16:creationId xmlns:a16="http://schemas.microsoft.com/office/drawing/2014/main" id="{106E448E-C8CD-433A-90B5-BEF6CB3F91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559" y="6113053"/>
            <a:ext cx="356842" cy="356842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7C69BEF9-ACF2-45EC-9EF4-7D0F8EF42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2080"/>
            <a:ext cx="7886700" cy="604157"/>
          </a:xfrm>
        </p:spPr>
        <p:txBody>
          <a:bodyPr>
            <a:noAutofit/>
          </a:bodyPr>
          <a:lstStyle/>
          <a:p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AUTOMATYKA BUDYNKOWA</a:t>
            </a:r>
          </a:p>
        </p:txBody>
      </p:sp>
      <p:sp>
        <p:nvSpPr>
          <p:cNvPr id="17" name="Prostokąt ze ściętym rogiem 18">
            <a:extLst>
              <a:ext uri="{FF2B5EF4-FFF2-40B4-BE49-F238E27FC236}">
                <a16:creationId xmlns:a16="http://schemas.microsoft.com/office/drawing/2014/main" id="{AEBA5C3F-864B-4E56-9331-4B6163CEB699}"/>
              </a:ext>
            </a:extLst>
          </p:cNvPr>
          <p:cNvSpPr/>
          <p:nvPr/>
        </p:nvSpPr>
        <p:spPr>
          <a:xfrm flipH="1">
            <a:off x="218004" y="890656"/>
            <a:ext cx="2629912" cy="331774"/>
          </a:xfrm>
          <a:prstGeom prst="snip1Rect">
            <a:avLst/>
          </a:prstGeom>
          <a:solidFill>
            <a:srgbClr val="FFC81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D3FA5E45-71FE-41D8-8465-94B6C2E5D74D}"/>
              </a:ext>
            </a:extLst>
          </p:cNvPr>
          <p:cNvSpPr txBox="1"/>
          <p:nvPr/>
        </p:nvSpPr>
        <p:spPr>
          <a:xfrm>
            <a:off x="191998" y="936454"/>
            <a:ext cx="267158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pl-PL" sz="1200" dirty="0">
                <a:solidFill>
                  <a:srgbClr val="4472C4">
                    <a:lumMod val="50000"/>
                  </a:srgbClr>
                </a:solidFill>
              </a:rPr>
              <a:t>KOMPLEKSOWE ROZWIĄZANIA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Futura Md BT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DYSTRYBUCJA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l-PL" sz="12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Automatyka bramowa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Inteligentny budynek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Zapory i szlabany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Wideo-domofony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Czujniki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Zegary czasowe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Kontrola wjazdu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USŁUGI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Pomoc techniczna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Wsparcie projektowe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418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Doradztwo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Symbol zastępczy zawartości 17">
            <a:extLst>
              <a:ext uri="{FF2B5EF4-FFF2-40B4-BE49-F238E27FC236}">
                <a16:creationId xmlns:a16="http://schemas.microsoft.com/office/drawing/2014/main" id="{A2137290-5352-404F-B314-3511DF0CE4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06" y="6193900"/>
            <a:ext cx="348901" cy="184048"/>
          </a:xfrm>
          <a:prstGeom prst="rect">
            <a:avLst/>
          </a:prstGeom>
        </p:spPr>
      </p:pic>
      <p:pic>
        <p:nvPicPr>
          <p:cNvPr id="19" name="Obraz 18" descr="Obraz zawierający clipart&#10;&#10;Opis wygenerowany przy wysokim poziomie pewności">
            <a:extLst>
              <a:ext uri="{FF2B5EF4-FFF2-40B4-BE49-F238E27FC236}">
                <a16:creationId xmlns:a16="http://schemas.microsoft.com/office/drawing/2014/main" id="{7FDA0081-C1A1-4B02-93D2-1D6DE57862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183" y="6244687"/>
            <a:ext cx="365919" cy="92919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FCC00E55-36FB-4A47-A5C1-9B68BD928D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16" y="6215961"/>
            <a:ext cx="409514" cy="176910"/>
          </a:xfrm>
          <a:prstGeom prst="rect">
            <a:avLst/>
          </a:prstGeom>
        </p:spPr>
      </p:pic>
      <p:grpSp>
        <p:nvGrpSpPr>
          <p:cNvPr id="45" name="Grupa 44">
            <a:extLst>
              <a:ext uri="{FF2B5EF4-FFF2-40B4-BE49-F238E27FC236}">
                <a16:creationId xmlns:a16="http://schemas.microsoft.com/office/drawing/2014/main" id="{5D02CBDB-2DEB-4219-867C-094E7790C1B6}"/>
              </a:ext>
            </a:extLst>
          </p:cNvPr>
          <p:cNvGrpSpPr/>
          <p:nvPr/>
        </p:nvGrpSpPr>
        <p:grpSpPr>
          <a:xfrm>
            <a:off x="4489333" y="4158704"/>
            <a:ext cx="4595646" cy="1016888"/>
            <a:chOff x="4453965" y="4212422"/>
            <a:chExt cx="4595646" cy="1016888"/>
          </a:xfrm>
        </p:grpSpPr>
        <p:grpSp>
          <p:nvGrpSpPr>
            <p:cNvPr id="5" name="Grupa 4">
              <a:extLst>
                <a:ext uri="{FF2B5EF4-FFF2-40B4-BE49-F238E27FC236}">
                  <a16:creationId xmlns:a16="http://schemas.microsoft.com/office/drawing/2014/main" id="{932EA1B9-CD8F-4CFF-990E-1B5825E6FE3B}"/>
                </a:ext>
              </a:extLst>
            </p:cNvPr>
            <p:cNvGrpSpPr/>
            <p:nvPr/>
          </p:nvGrpSpPr>
          <p:grpSpPr>
            <a:xfrm>
              <a:off x="4453965" y="4212422"/>
              <a:ext cx="754979" cy="1016888"/>
              <a:chOff x="54288" y="4155870"/>
              <a:chExt cx="1049140" cy="1413096"/>
            </a:xfrm>
          </p:grpSpPr>
          <p:pic>
            <p:nvPicPr>
              <p:cNvPr id="13" name="Obraz 12">
                <a:extLst>
                  <a:ext uri="{FF2B5EF4-FFF2-40B4-BE49-F238E27FC236}">
                    <a16:creationId xmlns:a16="http://schemas.microsoft.com/office/drawing/2014/main" id="{1DCC1288-50FA-4F86-B052-B0C1786FD0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88" y="4155870"/>
                <a:ext cx="1049140" cy="1109239"/>
              </a:xfrm>
              <a:prstGeom prst="rect">
                <a:avLst/>
              </a:prstGeom>
            </p:spPr>
          </p:pic>
          <p:sp>
            <p:nvSpPr>
              <p:cNvPr id="8" name="pole tekstowe 7">
                <a:extLst>
                  <a:ext uri="{FF2B5EF4-FFF2-40B4-BE49-F238E27FC236}">
                    <a16:creationId xmlns:a16="http://schemas.microsoft.com/office/drawing/2014/main" id="{C017011C-8065-41B9-B85A-20FB4187197D}"/>
                  </a:ext>
                </a:extLst>
              </p:cNvPr>
              <p:cNvSpPr txBox="1"/>
              <p:nvPr/>
            </p:nvSpPr>
            <p:spPr>
              <a:xfrm>
                <a:off x="94124" y="5184040"/>
                <a:ext cx="897218" cy="3849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ZAPORY</a:t>
                </a:r>
                <a:r>
                  <a:rPr lang="pl-PL" sz="1200" b="1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</a:p>
            </p:txBody>
          </p:sp>
        </p:grpSp>
        <p:grpSp>
          <p:nvGrpSpPr>
            <p:cNvPr id="6" name="Grupa 5">
              <a:extLst>
                <a:ext uri="{FF2B5EF4-FFF2-40B4-BE49-F238E27FC236}">
                  <a16:creationId xmlns:a16="http://schemas.microsoft.com/office/drawing/2014/main" id="{C54B57EF-9D91-4D68-B177-5E0C7088E5F6}"/>
                </a:ext>
              </a:extLst>
            </p:cNvPr>
            <p:cNvGrpSpPr/>
            <p:nvPr/>
          </p:nvGrpSpPr>
          <p:grpSpPr>
            <a:xfrm>
              <a:off x="5199477" y="4212422"/>
              <a:ext cx="1310419" cy="1013296"/>
              <a:chOff x="893603" y="4087270"/>
              <a:chExt cx="1820996" cy="1408106"/>
            </a:xfrm>
          </p:grpSpPr>
          <p:pic>
            <p:nvPicPr>
              <p:cNvPr id="14" name="Obraz 13" descr="Obraz zawierający monitor, trzymający, sprzęt elektroniczny, osoba&#10;&#10;Opis wygenerowany automatycznie">
                <a:extLst>
                  <a:ext uri="{FF2B5EF4-FFF2-40B4-BE49-F238E27FC236}">
                    <a16:creationId xmlns:a16="http://schemas.microsoft.com/office/drawing/2014/main" id="{8616809D-461D-4455-BEAB-BCA1C444F8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8066" y="4087270"/>
                <a:ext cx="1252204" cy="1024402"/>
              </a:xfrm>
              <a:prstGeom prst="rect">
                <a:avLst/>
              </a:prstGeom>
            </p:spPr>
          </p:pic>
          <p:sp>
            <p:nvSpPr>
              <p:cNvPr id="9" name="pole tekstowe 8">
                <a:extLst>
                  <a:ext uri="{FF2B5EF4-FFF2-40B4-BE49-F238E27FC236}">
                    <a16:creationId xmlns:a16="http://schemas.microsoft.com/office/drawing/2014/main" id="{83B96FAE-29A5-4D98-AE08-21C7F5EAE066}"/>
                  </a:ext>
                </a:extLst>
              </p:cNvPr>
              <p:cNvSpPr txBox="1"/>
              <p:nvPr/>
            </p:nvSpPr>
            <p:spPr>
              <a:xfrm>
                <a:off x="893603" y="5153220"/>
                <a:ext cx="1820996" cy="342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WIDEO-DOMOFONY</a:t>
                </a:r>
              </a:p>
            </p:txBody>
          </p:sp>
        </p:grpSp>
        <p:grpSp>
          <p:nvGrpSpPr>
            <p:cNvPr id="12" name="Grupa 11">
              <a:extLst>
                <a:ext uri="{FF2B5EF4-FFF2-40B4-BE49-F238E27FC236}">
                  <a16:creationId xmlns:a16="http://schemas.microsoft.com/office/drawing/2014/main" id="{07E3C77A-0CD8-4BD8-89C8-0A42520733A3}"/>
                </a:ext>
              </a:extLst>
            </p:cNvPr>
            <p:cNvGrpSpPr/>
            <p:nvPr/>
          </p:nvGrpSpPr>
          <p:grpSpPr>
            <a:xfrm>
              <a:off x="6361304" y="4315214"/>
              <a:ext cx="1310419" cy="828070"/>
              <a:chOff x="2267694" y="4262937"/>
              <a:chExt cx="1820994" cy="1150709"/>
            </a:xfrm>
          </p:grpSpPr>
          <p:pic>
            <p:nvPicPr>
              <p:cNvPr id="15" name="Symbol zastępczy zawartości 5">
                <a:extLst>
                  <a:ext uri="{FF2B5EF4-FFF2-40B4-BE49-F238E27FC236}">
                    <a16:creationId xmlns:a16="http://schemas.microsoft.com/office/drawing/2014/main" id="{015AEAD1-9DE5-4764-A197-91B56E7C05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52818" y="4262937"/>
                <a:ext cx="1174762" cy="807949"/>
              </a:xfrm>
              <a:prstGeom prst="rect">
                <a:avLst/>
              </a:prstGeom>
            </p:spPr>
          </p:pic>
          <p:sp>
            <p:nvSpPr>
              <p:cNvPr id="10" name="pole tekstowe 9">
                <a:extLst>
                  <a:ext uri="{FF2B5EF4-FFF2-40B4-BE49-F238E27FC236}">
                    <a16:creationId xmlns:a16="http://schemas.microsoft.com/office/drawing/2014/main" id="{2DD07155-2DB6-4C1F-BE9A-A3C55A886DAF}"/>
                  </a:ext>
                </a:extLst>
              </p:cNvPr>
              <p:cNvSpPr txBox="1"/>
              <p:nvPr/>
            </p:nvSpPr>
            <p:spPr>
              <a:xfrm>
                <a:off x="2267694" y="5167425"/>
                <a:ext cx="182099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l-PL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AUTOMATYKA BRAMOWA</a:t>
                </a:r>
              </a:p>
            </p:txBody>
          </p:sp>
        </p:grpSp>
        <p:grpSp>
          <p:nvGrpSpPr>
            <p:cNvPr id="16" name="Grupa 15">
              <a:extLst>
                <a:ext uri="{FF2B5EF4-FFF2-40B4-BE49-F238E27FC236}">
                  <a16:creationId xmlns:a16="http://schemas.microsoft.com/office/drawing/2014/main" id="{51B43206-08F0-45F9-88B0-1DDA9DE6E1DF}"/>
                </a:ext>
              </a:extLst>
            </p:cNvPr>
            <p:cNvGrpSpPr/>
            <p:nvPr/>
          </p:nvGrpSpPr>
          <p:grpSpPr>
            <a:xfrm>
              <a:off x="7598007" y="4283517"/>
              <a:ext cx="1451604" cy="859765"/>
              <a:chOff x="3436634" y="4190176"/>
              <a:chExt cx="2017190" cy="1194754"/>
            </a:xfrm>
          </p:grpSpPr>
          <p:pic>
            <p:nvPicPr>
              <p:cNvPr id="7" name="Obraz 6">
                <a:extLst>
                  <a:ext uri="{FF2B5EF4-FFF2-40B4-BE49-F238E27FC236}">
                    <a16:creationId xmlns:a16="http://schemas.microsoft.com/office/drawing/2014/main" id="{B376C15B-C0E4-4CC8-8701-827FD0D554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55033" y="4190176"/>
                <a:ext cx="1820994" cy="873966"/>
              </a:xfrm>
              <a:prstGeom prst="rect">
                <a:avLst/>
              </a:prstGeom>
            </p:spPr>
          </p:pic>
          <p:sp>
            <p:nvSpPr>
              <p:cNvPr id="11" name="pole tekstowe 10">
                <a:extLst>
                  <a:ext uri="{FF2B5EF4-FFF2-40B4-BE49-F238E27FC236}">
                    <a16:creationId xmlns:a16="http://schemas.microsoft.com/office/drawing/2014/main" id="{1BF0F69B-AE65-4270-A275-D406679F00E6}"/>
                  </a:ext>
                </a:extLst>
              </p:cNvPr>
              <p:cNvSpPr txBox="1"/>
              <p:nvPr/>
            </p:nvSpPr>
            <p:spPr>
              <a:xfrm>
                <a:off x="3436634" y="5138709"/>
                <a:ext cx="201719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l-PL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SYSTEMY PARKINGOWE SZLABANY</a:t>
                </a:r>
              </a:p>
            </p:txBody>
          </p:sp>
        </p:grpSp>
      </p:grpSp>
      <p:pic>
        <p:nvPicPr>
          <p:cNvPr id="24" name="Obraz 23">
            <a:extLst>
              <a:ext uri="{FF2B5EF4-FFF2-40B4-BE49-F238E27FC236}">
                <a16:creationId xmlns:a16="http://schemas.microsoft.com/office/drawing/2014/main" id="{80BC36AF-3CE3-4751-8885-38279C0848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013" y="6173279"/>
            <a:ext cx="184048" cy="184048"/>
          </a:xfrm>
          <a:prstGeom prst="rect">
            <a:avLst/>
          </a:prstGeom>
        </p:spPr>
      </p:pic>
      <p:pic>
        <p:nvPicPr>
          <p:cNvPr id="26" name="Obraz 25" descr="Obraz zawierający clipart&#10;&#10;Opis wygenerowany automatycznie">
            <a:extLst>
              <a:ext uri="{FF2B5EF4-FFF2-40B4-BE49-F238E27FC236}">
                <a16:creationId xmlns:a16="http://schemas.microsoft.com/office/drawing/2014/main" id="{4A30BA63-2B3D-473B-95A1-5A61409B585A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417" y="6531320"/>
            <a:ext cx="365918" cy="130490"/>
          </a:xfrm>
          <a:prstGeom prst="rect">
            <a:avLst/>
          </a:prstGeom>
        </p:spPr>
      </p:pic>
      <p:pic>
        <p:nvPicPr>
          <p:cNvPr id="27" name="Obraz 26" descr="Obraz zawierający clipart&#10;&#10;Opis wygenerowany automatycznie">
            <a:extLst>
              <a:ext uri="{FF2B5EF4-FFF2-40B4-BE49-F238E27FC236}">
                <a16:creationId xmlns:a16="http://schemas.microsoft.com/office/drawing/2014/main" id="{06648363-1311-4FB7-815A-F24442883F2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265" y="6535523"/>
            <a:ext cx="268344" cy="144906"/>
          </a:xfrm>
          <a:prstGeom prst="rect">
            <a:avLst/>
          </a:prstGeom>
        </p:spPr>
      </p:pic>
      <p:pic>
        <p:nvPicPr>
          <p:cNvPr id="29" name="Obraz 28" descr="Obraz zawierający clipart&#10;&#10;Opis wygenerowany automatycznie">
            <a:extLst>
              <a:ext uri="{FF2B5EF4-FFF2-40B4-BE49-F238E27FC236}">
                <a16:creationId xmlns:a16="http://schemas.microsoft.com/office/drawing/2014/main" id="{D749FDD7-B5CB-40CA-A691-781A9156976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680" y="6553471"/>
            <a:ext cx="413011" cy="92812"/>
          </a:xfrm>
          <a:prstGeom prst="rect">
            <a:avLst/>
          </a:prstGeom>
        </p:spPr>
      </p:pic>
      <p:pic>
        <p:nvPicPr>
          <p:cNvPr id="30" name="Obraz 29">
            <a:extLst>
              <a:ext uri="{FF2B5EF4-FFF2-40B4-BE49-F238E27FC236}">
                <a16:creationId xmlns:a16="http://schemas.microsoft.com/office/drawing/2014/main" id="{CC301D3F-77CF-4A0E-B83B-ECB08789D7E1}"/>
              </a:ext>
            </a:extLst>
          </p:cNvPr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645" y="6154220"/>
            <a:ext cx="421961" cy="291864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2F9755DA-2C18-4414-9A5F-041A5BD14AE2}"/>
              </a:ext>
            </a:extLst>
          </p:cNvPr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085" y="6204450"/>
            <a:ext cx="328486" cy="229187"/>
          </a:xfrm>
          <a:prstGeom prst="rect">
            <a:avLst/>
          </a:prstGeom>
        </p:spPr>
      </p:pic>
      <p:pic>
        <p:nvPicPr>
          <p:cNvPr id="32" name="Obraz 31" descr="Obraz zawierający talerz, zastawa stołowa&#10;&#10;Opis wygenerowany automatycznie">
            <a:extLst>
              <a:ext uri="{FF2B5EF4-FFF2-40B4-BE49-F238E27FC236}">
                <a16:creationId xmlns:a16="http://schemas.microsoft.com/office/drawing/2014/main" id="{9BDF2CA1-1E5D-4A4B-B88B-73E67D2758B3}"/>
              </a:ext>
            </a:extLst>
          </p:cNvPr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737" y="6247640"/>
            <a:ext cx="229918" cy="108339"/>
          </a:xfrm>
          <a:prstGeom prst="rect">
            <a:avLst/>
          </a:prstGeom>
        </p:spPr>
      </p:pic>
      <p:pic>
        <p:nvPicPr>
          <p:cNvPr id="33" name="Obraz 32" descr="Obraz zawierający clipart&#10;&#10;Opis wygenerowany automatycznie">
            <a:extLst>
              <a:ext uri="{FF2B5EF4-FFF2-40B4-BE49-F238E27FC236}">
                <a16:creationId xmlns:a16="http://schemas.microsoft.com/office/drawing/2014/main" id="{F531F6DA-BC04-4303-A796-736B8E7D55EF}"/>
              </a:ext>
            </a:extLst>
          </p:cNvPr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318" y="6211832"/>
            <a:ext cx="416445" cy="135322"/>
          </a:xfrm>
          <a:prstGeom prst="rect">
            <a:avLst/>
          </a:prstGeom>
        </p:spPr>
      </p:pic>
      <p:pic>
        <p:nvPicPr>
          <p:cNvPr id="34" name="Obraz 33" descr="Obraz zawierający obiekt&#10;&#10;Opis wygenerowany automatycznie">
            <a:extLst>
              <a:ext uri="{FF2B5EF4-FFF2-40B4-BE49-F238E27FC236}">
                <a16:creationId xmlns:a16="http://schemas.microsoft.com/office/drawing/2014/main" id="{367B21B3-C56C-4665-87E2-3FAABD52C7A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144" y="6532924"/>
            <a:ext cx="237817" cy="113359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9AED05F0-4F68-4BAB-93DA-8CFDFBCC9E5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151" y="6138835"/>
            <a:ext cx="329536" cy="329536"/>
          </a:xfrm>
          <a:prstGeom prst="rect">
            <a:avLst/>
          </a:prstGeom>
        </p:spPr>
      </p:pic>
      <p:pic>
        <p:nvPicPr>
          <p:cNvPr id="38" name="Obraz 37">
            <a:extLst>
              <a:ext uri="{FF2B5EF4-FFF2-40B4-BE49-F238E27FC236}">
                <a16:creationId xmlns:a16="http://schemas.microsoft.com/office/drawing/2014/main" id="{F154850A-13CD-47C9-827B-361436559BE9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38" t="27313" r="7407" b="27515"/>
          <a:stretch/>
        </p:blipFill>
        <p:spPr>
          <a:xfrm>
            <a:off x="1431755" y="6533005"/>
            <a:ext cx="480055" cy="215922"/>
          </a:xfrm>
          <a:prstGeom prst="rect">
            <a:avLst/>
          </a:prstGeom>
        </p:spPr>
      </p:pic>
      <p:pic>
        <p:nvPicPr>
          <p:cNvPr id="39" name="Obraz 38">
            <a:extLst>
              <a:ext uri="{FF2B5EF4-FFF2-40B4-BE49-F238E27FC236}">
                <a16:creationId xmlns:a16="http://schemas.microsoft.com/office/drawing/2014/main" id="{EEFC2404-E7EF-4716-A5D5-BE199071253A}"/>
              </a:ext>
            </a:extLst>
          </p:cNvPr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334" y="6532165"/>
            <a:ext cx="376342" cy="221075"/>
          </a:xfrm>
          <a:prstGeom prst="rect">
            <a:avLst/>
          </a:prstGeom>
        </p:spPr>
      </p:pic>
      <p:pic>
        <p:nvPicPr>
          <p:cNvPr id="40" name="Obraz 39" descr="Obraz zawierający clipart&#10;&#10;Opis wygenerowany automatycznie">
            <a:extLst>
              <a:ext uri="{FF2B5EF4-FFF2-40B4-BE49-F238E27FC236}">
                <a16:creationId xmlns:a16="http://schemas.microsoft.com/office/drawing/2014/main" id="{2C796B6E-C748-440A-AA82-7B2672C1E75A}"/>
              </a:ext>
            </a:extLst>
          </p:cNvPr>
          <p:cNvPicPr/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625" y="6537188"/>
            <a:ext cx="384566" cy="170989"/>
          </a:xfrm>
          <a:prstGeom prst="rect">
            <a:avLst/>
          </a:prstGeom>
        </p:spPr>
      </p:pic>
      <p:pic>
        <p:nvPicPr>
          <p:cNvPr id="41" name="Obraz 40" descr="Obraz zawierający clipart&#10;&#10;Opis wygenerowany automatycznie">
            <a:extLst>
              <a:ext uri="{FF2B5EF4-FFF2-40B4-BE49-F238E27FC236}">
                <a16:creationId xmlns:a16="http://schemas.microsoft.com/office/drawing/2014/main" id="{6EF2255B-BB48-4D37-9702-36B2FEC25343}"/>
              </a:ext>
            </a:extLst>
          </p:cNvPr>
          <p:cNvPicPr/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33" y="6596348"/>
            <a:ext cx="320868" cy="101299"/>
          </a:xfrm>
          <a:prstGeom prst="rect">
            <a:avLst/>
          </a:prstGeom>
        </p:spPr>
      </p:pic>
      <p:pic>
        <p:nvPicPr>
          <p:cNvPr id="42" name="Obraz 41" descr="Obraz zawierający clipart&#10;&#10;Opis wygenerowany automatycznie">
            <a:extLst>
              <a:ext uri="{FF2B5EF4-FFF2-40B4-BE49-F238E27FC236}">
                <a16:creationId xmlns:a16="http://schemas.microsoft.com/office/drawing/2014/main" id="{C73E64E3-B317-46E2-BA56-B5AC84351481}"/>
              </a:ext>
            </a:extLst>
          </p:cNvPr>
          <p:cNvPicPr/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29" y="6560417"/>
            <a:ext cx="341435" cy="111179"/>
          </a:xfrm>
          <a:prstGeom prst="rect">
            <a:avLst/>
          </a:prstGeom>
        </p:spPr>
      </p:pic>
      <p:pic>
        <p:nvPicPr>
          <p:cNvPr id="43" name="Obraz 42" descr="Obraz zawierający clipart&#10;&#10;Opis wygenerowany automatycznie">
            <a:extLst>
              <a:ext uri="{FF2B5EF4-FFF2-40B4-BE49-F238E27FC236}">
                <a16:creationId xmlns:a16="http://schemas.microsoft.com/office/drawing/2014/main" id="{D812598E-65DF-44C1-8A41-A481ABBB15D9}"/>
              </a:ext>
            </a:extLst>
          </p:cNvPr>
          <p:cNvPicPr/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17" y="6561147"/>
            <a:ext cx="408186" cy="170845"/>
          </a:xfrm>
          <a:prstGeom prst="rect">
            <a:avLst/>
          </a:prstGeom>
        </p:spPr>
      </p:pic>
      <p:pic>
        <p:nvPicPr>
          <p:cNvPr id="44" name="Symbol zastępczy zawartości 11" descr="Obraz zawierający wewnątrz, osoba, trzymający, ściana&#10;&#10;Opis wygenerowany automatycznie">
            <a:extLst>
              <a:ext uri="{FF2B5EF4-FFF2-40B4-BE49-F238E27FC236}">
                <a16:creationId xmlns:a16="http://schemas.microsoft.com/office/drawing/2014/main" id="{555D6987-4295-4412-8D35-20AE9AD4CEF0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312" y="941838"/>
            <a:ext cx="4713688" cy="3039347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pic>
        <p:nvPicPr>
          <p:cNvPr id="48" name="Obraz 47" descr="Obraz zawierający wewnątrz, budynek, ściana, okno&#10;&#10;Opis wygenerowany przy wysokim poziomie pewności">
            <a:extLst>
              <a:ext uri="{FF2B5EF4-FFF2-40B4-BE49-F238E27FC236}">
                <a16:creationId xmlns:a16="http://schemas.microsoft.com/office/drawing/2014/main" id="{85E67DEF-476C-4F5A-9DD9-D6EF9AC475F2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984" y="4259334"/>
            <a:ext cx="2816512" cy="1680966"/>
          </a:xfrm>
          <a:prstGeom prst="rect">
            <a:avLst/>
          </a:prstGeom>
        </p:spPr>
      </p:pic>
      <p:sp>
        <p:nvSpPr>
          <p:cNvPr id="49" name="Prostokąt 48">
            <a:extLst>
              <a:ext uri="{FF2B5EF4-FFF2-40B4-BE49-F238E27FC236}">
                <a16:creationId xmlns:a16="http://schemas.microsoft.com/office/drawing/2014/main" id="{FFE76D24-4DE3-495F-8ABF-A46FC1285D93}"/>
              </a:ext>
            </a:extLst>
          </p:cNvPr>
          <p:cNvSpPr/>
          <p:nvPr/>
        </p:nvSpPr>
        <p:spPr>
          <a:xfrm>
            <a:off x="7032912" y="5979486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Marcin Jędrzejczak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603 780 254  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marcin.jedrzejczak@bargo.pl </a:t>
            </a:r>
          </a:p>
        </p:txBody>
      </p:sp>
      <p:sp>
        <p:nvSpPr>
          <p:cNvPr id="50" name="Prostokąt 49">
            <a:extLst>
              <a:ext uri="{FF2B5EF4-FFF2-40B4-BE49-F238E27FC236}">
                <a16:creationId xmlns:a16="http://schemas.microsoft.com/office/drawing/2014/main" id="{04D802E7-E2C9-40B1-A997-6C5A2C27A9CC}"/>
              </a:ext>
            </a:extLst>
          </p:cNvPr>
          <p:cNvSpPr/>
          <p:nvPr/>
        </p:nvSpPr>
        <p:spPr>
          <a:xfrm>
            <a:off x="5012660" y="5996493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Sebastian Koć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505 563 325</a:t>
            </a:r>
            <a:endParaRPr lang="pl-PL" altLang="pl-PL" sz="1100" dirty="0"/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skoc@grodno.pl</a:t>
            </a:r>
          </a:p>
        </p:txBody>
      </p:sp>
      <p:pic>
        <p:nvPicPr>
          <p:cNvPr id="47" name="Obraz 46">
            <a:extLst>
              <a:ext uri="{FF2B5EF4-FFF2-40B4-BE49-F238E27FC236}">
                <a16:creationId xmlns:a16="http://schemas.microsoft.com/office/drawing/2014/main" id="{A4AF8A91-2277-48DF-8938-7E113756783B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68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21380" y="131515"/>
            <a:ext cx="7315201" cy="604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KLIMATYZACJA / HVAC</a:t>
            </a:r>
          </a:p>
        </p:txBody>
      </p:sp>
      <p:sp>
        <p:nvSpPr>
          <p:cNvPr id="19" name="Prostokąt ze ściętym rogiem 18"/>
          <p:cNvSpPr/>
          <p:nvPr/>
        </p:nvSpPr>
        <p:spPr>
          <a:xfrm flipH="1">
            <a:off x="194095" y="1033947"/>
            <a:ext cx="2629912" cy="331774"/>
          </a:xfrm>
          <a:prstGeom prst="snip1Rect">
            <a:avLst/>
          </a:prstGeom>
          <a:solidFill>
            <a:srgbClr val="FFC81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ole tekstowe 19"/>
          <p:cNvSpPr txBox="1"/>
          <p:nvPr/>
        </p:nvSpPr>
        <p:spPr>
          <a:xfrm>
            <a:off x="212178" y="1069864"/>
            <a:ext cx="58228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accent5">
                    <a:lumMod val="50000"/>
                  </a:schemeClr>
                </a:solidFill>
              </a:rPr>
              <a:t>KOMPLEKSOWE ROZWIĄZANIA</a:t>
            </a:r>
          </a:p>
          <a:p>
            <a:endParaRPr lang="pl-PL" sz="1200" dirty="0">
              <a:solidFill>
                <a:schemeClr val="accent5">
                  <a:lumMod val="50000"/>
                </a:schemeClr>
              </a:solidFill>
              <a:latin typeface="Futura Md BT" pitchFamily="34" charset="0"/>
            </a:endParaRPr>
          </a:p>
          <a:p>
            <a:endParaRPr lang="pl-PL" sz="1200" b="1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  <a:p>
            <a:r>
              <a:rPr lang="pl-PL" sz="12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DYSTRYBUCJA</a:t>
            </a:r>
          </a:p>
          <a:p>
            <a:endParaRPr lang="pl-PL" altLang="pl-PL" sz="1200" dirty="0">
              <a:latin typeface="+mn-lt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latin typeface="+mj-lt"/>
              </a:rPr>
              <a:t>Urządzenia wiodących producentów na rynku HVAC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latin typeface="+mj-lt"/>
              </a:rPr>
              <a:t>Pompy ciepła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latin typeface="+mj-lt"/>
              </a:rPr>
              <a:t>Klimatyzacja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latin typeface="+mj-lt"/>
              </a:rPr>
              <a:t>Wentylacja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latin typeface="+mj-lt"/>
              </a:rPr>
              <a:t>Systemy grzewcze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latin typeface="+mj-lt"/>
              </a:rPr>
              <a:t>Części zamienne</a:t>
            </a:r>
          </a:p>
          <a:p>
            <a:pPr>
              <a:buClr>
                <a:srgbClr val="294189"/>
              </a:buClr>
              <a:defRPr/>
            </a:pPr>
            <a:endParaRPr lang="pl-PL" altLang="pl-PL" sz="1200" dirty="0">
              <a:latin typeface="+mn-lt"/>
            </a:endParaRPr>
          </a:p>
          <a:p>
            <a:pPr>
              <a:buClr>
                <a:srgbClr val="294189"/>
              </a:buClr>
              <a:defRPr/>
            </a:pPr>
            <a:r>
              <a:rPr lang="pl-PL" altLang="pl-PL" sz="12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USŁUGI</a:t>
            </a:r>
          </a:p>
          <a:p>
            <a:pPr>
              <a:buClr>
                <a:srgbClr val="294189"/>
              </a:buClr>
              <a:defRPr/>
            </a:pPr>
            <a:endParaRPr lang="pl-PL" altLang="pl-PL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Kompleksowa realizacja inwestycji / systemów Klima Went.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Dobór urządzeń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Wsparcie przy projekcie systemów klimatyzacji / wentylacji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Wdrożenie oraz nadzór przy uruchomieniu systemu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Wsparcie eksploatacyjne i serwisowe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Montaż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Program szkoleń i certyfikacji</a:t>
            </a:r>
          </a:p>
        </p:txBody>
      </p:sp>
      <p:pic>
        <p:nvPicPr>
          <p:cNvPr id="26626" name="Picture 2" descr="C:\Users\tkulakowski\Pictures\KLIMATYZACJA\HITACHI\536-97555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2612" y="1129274"/>
            <a:ext cx="4456908" cy="2509415"/>
          </a:xfrm>
          <a:prstGeom prst="rect">
            <a:avLst/>
          </a:prstGeom>
          <a:noFill/>
        </p:spPr>
      </p:pic>
      <p:grpSp>
        <p:nvGrpSpPr>
          <p:cNvPr id="2" name="Grupa 1">
            <a:extLst>
              <a:ext uri="{FF2B5EF4-FFF2-40B4-BE49-F238E27FC236}">
                <a16:creationId xmlns:a16="http://schemas.microsoft.com/office/drawing/2014/main" id="{4828DEB2-D3D4-4908-B634-59FC95BBA441}"/>
              </a:ext>
            </a:extLst>
          </p:cNvPr>
          <p:cNvGrpSpPr/>
          <p:nvPr/>
        </p:nvGrpSpPr>
        <p:grpSpPr>
          <a:xfrm>
            <a:off x="4379784" y="4706492"/>
            <a:ext cx="4638148" cy="651893"/>
            <a:chOff x="116860" y="5906702"/>
            <a:chExt cx="4638148" cy="651893"/>
          </a:xfrm>
        </p:grpSpPr>
        <p:pic>
          <p:nvPicPr>
            <p:cNvPr id="21" name="Obraz 20">
              <a:extLst>
                <a:ext uri="{FF2B5EF4-FFF2-40B4-BE49-F238E27FC236}">
                  <a16:creationId xmlns:a16="http://schemas.microsoft.com/office/drawing/2014/main" id="{7EFD6566-3398-4906-A1F4-174A73BB0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6248" y="5978878"/>
              <a:ext cx="488334" cy="166674"/>
            </a:xfrm>
            <a:prstGeom prst="rect">
              <a:avLst/>
            </a:prstGeom>
          </p:spPr>
        </p:pic>
        <p:pic>
          <p:nvPicPr>
            <p:cNvPr id="26" name="Obraz 25">
              <a:extLst>
                <a:ext uri="{FF2B5EF4-FFF2-40B4-BE49-F238E27FC236}">
                  <a16:creationId xmlns:a16="http://schemas.microsoft.com/office/drawing/2014/main" id="{460F7632-50AF-4D71-A421-3A765AA2D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6860" y="5953853"/>
              <a:ext cx="591153" cy="240950"/>
            </a:xfrm>
            <a:prstGeom prst="rect">
              <a:avLst/>
            </a:prstGeom>
          </p:spPr>
        </p:pic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0F06D1A0-71C1-4610-B4B2-653E6A25FF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5351" y="5961671"/>
              <a:ext cx="580071" cy="158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Obraz 27">
              <a:extLst>
                <a:ext uri="{FF2B5EF4-FFF2-40B4-BE49-F238E27FC236}">
                  <a16:creationId xmlns:a16="http://schemas.microsoft.com/office/drawing/2014/main" id="{6241595A-2E25-4C9C-ADB1-561DA2EF5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6669" y="5906702"/>
              <a:ext cx="465124" cy="294652"/>
            </a:xfrm>
            <a:prstGeom prst="rect">
              <a:avLst/>
            </a:prstGeom>
          </p:spPr>
        </p:pic>
        <p:pic>
          <p:nvPicPr>
            <p:cNvPr id="29" name="Obraz 28">
              <a:extLst>
                <a:ext uri="{FF2B5EF4-FFF2-40B4-BE49-F238E27FC236}">
                  <a16:creationId xmlns:a16="http://schemas.microsoft.com/office/drawing/2014/main" id="{9711C302-0F27-43C1-A27A-06A7EB8DD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068" y="6405139"/>
              <a:ext cx="729371" cy="153456"/>
            </a:xfrm>
            <a:prstGeom prst="rect">
              <a:avLst/>
            </a:prstGeom>
          </p:spPr>
        </p:pic>
        <p:pic>
          <p:nvPicPr>
            <p:cNvPr id="30" name="Obraz 29">
              <a:extLst>
                <a:ext uri="{FF2B5EF4-FFF2-40B4-BE49-F238E27FC236}">
                  <a16:creationId xmlns:a16="http://schemas.microsoft.com/office/drawing/2014/main" id="{1B0071F7-E454-45F9-A133-745BD0AF06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3657" y="5969091"/>
              <a:ext cx="591153" cy="154158"/>
            </a:xfrm>
            <a:prstGeom prst="rect">
              <a:avLst/>
            </a:prstGeom>
          </p:spPr>
        </p:pic>
        <p:pic>
          <p:nvPicPr>
            <p:cNvPr id="33" name="Picture 2" descr="image003">
              <a:extLst>
                <a:ext uri="{FF2B5EF4-FFF2-40B4-BE49-F238E27FC236}">
                  <a16:creationId xmlns:a16="http://schemas.microsoft.com/office/drawing/2014/main" id="{D7D72196-0D7F-4005-A672-39C174371A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6615" y="6405132"/>
              <a:ext cx="848457" cy="124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Obraz 37">
              <a:extLst>
                <a:ext uri="{FF2B5EF4-FFF2-40B4-BE49-F238E27FC236}">
                  <a16:creationId xmlns:a16="http://schemas.microsoft.com/office/drawing/2014/main" id="{F2D6C9DD-774A-4C7C-B4BD-8EC674488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813" y="6425775"/>
              <a:ext cx="405262" cy="119556"/>
            </a:xfrm>
            <a:prstGeom prst="rect">
              <a:avLst/>
            </a:prstGeom>
            <a:solidFill>
              <a:schemeClr val="accent1"/>
            </a:solidFill>
          </p:spPr>
        </p:pic>
        <p:pic>
          <p:nvPicPr>
            <p:cNvPr id="39" name="Grafika 38">
              <a:extLst>
                <a:ext uri="{FF2B5EF4-FFF2-40B4-BE49-F238E27FC236}">
                  <a16:creationId xmlns:a16="http://schemas.microsoft.com/office/drawing/2014/main" id="{A3AB8B06-E058-4CAF-BFE0-E6898A7FD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759927" y="6405132"/>
              <a:ext cx="560604" cy="106392"/>
            </a:xfrm>
            <a:prstGeom prst="rect">
              <a:avLst/>
            </a:prstGeom>
          </p:spPr>
        </p:pic>
        <p:pic>
          <p:nvPicPr>
            <p:cNvPr id="40" name="Obraz 39">
              <a:extLst>
                <a:ext uri="{FF2B5EF4-FFF2-40B4-BE49-F238E27FC236}">
                  <a16:creationId xmlns:a16="http://schemas.microsoft.com/office/drawing/2014/main" id="{E6FC82EA-D2F9-485E-B3D6-F1B2EE5116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3782" y="5922931"/>
              <a:ext cx="462083" cy="245676"/>
            </a:xfrm>
            <a:prstGeom prst="rect">
              <a:avLst/>
            </a:prstGeom>
          </p:spPr>
        </p:pic>
        <p:pic>
          <p:nvPicPr>
            <p:cNvPr id="41" name="Obraz 40">
              <a:extLst>
                <a:ext uri="{FF2B5EF4-FFF2-40B4-BE49-F238E27FC236}">
                  <a16:creationId xmlns:a16="http://schemas.microsoft.com/office/drawing/2014/main" id="{5D9A5E17-D80F-4931-85CB-0B16CBD8A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4794" y="6328453"/>
              <a:ext cx="300214" cy="186449"/>
            </a:xfrm>
            <a:prstGeom prst="rect">
              <a:avLst/>
            </a:prstGeom>
          </p:spPr>
        </p:pic>
        <p:pic>
          <p:nvPicPr>
            <p:cNvPr id="42" name="Picture 3" descr="pic31673">
              <a:extLst>
                <a:ext uri="{FF2B5EF4-FFF2-40B4-BE49-F238E27FC236}">
                  <a16:creationId xmlns:a16="http://schemas.microsoft.com/office/drawing/2014/main" id="{06CEB24F-3B60-4973-877D-12A4A4EBB8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1567" y="6346340"/>
              <a:ext cx="586283" cy="176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8" descr="Znalezione obrazy dla zapytania master ogrzewanie logo">
              <a:extLst>
                <a:ext uri="{FF2B5EF4-FFF2-40B4-BE49-F238E27FC236}">
                  <a16:creationId xmlns:a16="http://schemas.microsoft.com/office/drawing/2014/main" id="{44CF1CD6-17F9-4D6C-9532-3333CAE297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2643" y="6387050"/>
              <a:ext cx="468981" cy="158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Znalezione obrazy dla zapytania dimplex logo">
              <a:extLst>
                <a:ext uri="{FF2B5EF4-FFF2-40B4-BE49-F238E27FC236}">
                  <a16:creationId xmlns:a16="http://schemas.microsoft.com/office/drawing/2014/main" id="{340055B2-836A-4AEC-834F-61B58067EF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4368" y="5969091"/>
              <a:ext cx="764434" cy="169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3" name="Prostokąt 42">
            <a:extLst>
              <a:ext uri="{FF2B5EF4-FFF2-40B4-BE49-F238E27FC236}">
                <a16:creationId xmlns:a16="http://schemas.microsoft.com/office/drawing/2014/main" id="{C81967E1-0563-4BD1-9308-818D155F5A56}"/>
              </a:ext>
            </a:extLst>
          </p:cNvPr>
          <p:cNvSpPr/>
          <p:nvPr/>
        </p:nvSpPr>
        <p:spPr>
          <a:xfrm>
            <a:off x="7079759" y="5974519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Mateusz </a:t>
            </a:r>
            <a:r>
              <a:rPr lang="pl-PL" altLang="pl-PL" sz="11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Kłyza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512 216 427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mklyza@grodno.pl</a:t>
            </a:r>
          </a:p>
        </p:txBody>
      </p:sp>
      <p:sp>
        <p:nvSpPr>
          <p:cNvPr id="44" name="Prostokąt 43">
            <a:extLst>
              <a:ext uri="{FF2B5EF4-FFF2-40B4-BE49-F238E27FC236}">
                <a16:creationId xmlns:a16="http://schemas.microsoft.com/office/drawing/2014/main" id="{F9F19636-E6CA-4370-A962-59B9A0AB4031}"/>
              </a:ext>
            </a:extLst>
          </p:cNvPr>
          <p:cNvSpPr/>
          <p:nvPr/>
        </p:nvSpPr>
        <p:spPr>
          <a:xfrm>
            <a:off x="5548851" y="5968173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Michał Mizerski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504 829 855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mmizerski@grodno.pl</a:t>
            </a:r>
          </a:p>
        </p:txBody>
      </p:sp>
      <p:sp>
        <p:nvSpPr>
          <p:cNvPr id="45" name="Prostokąt 44">
            <a:extLst>
              <a:ext uri="{FF2B5EF4-FFF2-40B4-BE49-F238E27FC236}">
                <a16:creationId xmlns:a16="http://schemas.microsoft.com/office/drawing/2014/main" id="{5D015B25-1F14-4121-9F04-1F3349FC141B}"/>
              </a:ext>
            </a:extLst>
          </p:cNvPr>
          <p:cNvSpPr/>
          <p:nvPr/>
        </p:nvSpPr>
        <p:spPr>
          <a:xfrm>
            <a:off x="3983194" y="5974760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da-DK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Roman Łuczak</a:t>
            </a:r>
          </a:p>
          <a:p>
            <a:pPr algn="r"/>
            <a:r>
              <a:rPr lang="da-DK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606358505</a:t>
            </a:r>
          </a:p>
          <a:p>
            <a:pPr algn="r"/>
            <a:r>
              <a:rPr lang="da-DK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rluczak@grodno.pl</a:t>
            </a:r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</a:p>
        </p:txBody>
      </p:sp>
      <p:pic>
        <p:nvPicPr>
          <p:cNvPr id="5" name="Obraz 4" descr="Obraz zawierający wentylator, urządzenie, podłoże, zewnętrzne&#10;&#10;Opis wygenerowany automatycznie">
            <a:extLst>
              <a:ext uri="{FF2B5EF4-FFF2-40B4-BE49-F238E27FC236}">
                <a16:creationId xmlns:a16="http://schemas.microsoft.com/office/drawing/2014/main" id="{5E735874-47F5-4D5F-AA8C-1F3465A19A9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44" y="5001143"/>
            <a:ext cx="2898027" cy="1858895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7EC64CF1-EAFD-49DA-B64A-50522FC1E3BA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04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78850" y="131515"/>
            <a:ext cx="7315201" cy="604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DECOR</a:t>
            </a:r>
          </a:p>
        </p:txBody>
      </p:sp>
      <p:sp>
        <p:nvSpPr>
          <p:cNvPr id="19" name="Prostokąt ze ściętym rogiem 18"/>
          <p:cNvSpPr/>
          <p:nvPr/>
        </p:nvSpPr>
        <p:spPr>
          <a:xfrm flipH="1">
            <a:off x="113477" y="1057666"/>
            <a:ext cx="2807935" cy="331774"/>
          </a:xfrm>
          <a:prstGeom prst="snip1Rect">
            <a:avLst/>
          </a:prstGeom>
          <a:solidFill>
            <a:srgbClr val="FFC81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ole tekstowe 19"/>
          <p:cNvSpPr txBox="1"/>
          <p:nvPr/>
        </p:nvSpPr>
        <p:spPr>
          <a:xfrm>
            <a:off x="223282" y="1107412"/>
            <a:ext cx="4480797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KOMPLEKSOWE ROZWIĄZANIA</a:t>
            </a:r>
          </a:p>
          <a:p>
            <a:endParaRPr lang="pl-PL" sz="1200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  <a:p>
            <a:endParaRPr lang="pl-PL" sz="1200" b="1" dirty="0">
              <a:solidFill>
                <a:srgbClr val="1A4696"/>
              </a:solidFill>
              <a:latin typeface="+mn-lt"/>
            </a:endParaRPr>
          </a:p>
          <a:p>
            <a:r>
              <a:rPr lang="pl-PL" sz="1200" b="1" dirty="0">
                <a:solidFill>
                  <a:srgbClr val="1A4696"/>
                </a:solidFill>
                <a:latin typeface="+mn-lt"/>
              </a:rPr>
              <a:t>DYSTRYBUCJA</a:t>
            </a:r>
          </a:p>
          <a:p>
            <a:endParaRPr lang="pl-PL" altLang="pl-PL" sz="1200" dirty="0">
              <a:solidFill>
                <a:srgbClr val="1A4696"/>
              </a:solidFill>
              <a:latin typeface="+mn-lt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Osprzęt elektroinstalacyjny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Oświetlenie dekoracyjne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Oświetlenie ogrodowe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Systemy automatyki budynkowej tzw. inteligentny dom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Ø"/>
            </a:pPr>
            <a:endParaRPr lang="pl-PL" altLang="pl-PL" sz="1200" dirty="0"/>
          </a:p>
          <a:p>
            <a:pPr>
              <a:buClr>
                <a:srgbClr val="294189"/>
              </a:buClr>
            </a:pPr>
            <a:r>
              <a:rPr lang="pl-PL" altLang="pl-PL" sz="1200" b="1" dirty="0">
                <a:solidFill>
                  <a:srgbClr val="1A4696"/>
                </a:solidFill>
                <a:latin typeface="+mn-lt"/>
              </a:rPr>
              <a:t>WSPÓŁPRACA Z BIURAMI ARCHITEKTONICZNYMI</a:t>
            </a:r>
          </a:p>
          <a:p>
            <a:pPr algn="r">
              <a:buClr>
                <a:srgbClr val="294189"/>
              </a:buClr>
              <a:defRPr/>
            </a:pPr>
            <a:r>
              <a:rPr lang="pl-PL" altLang="pl-PL" sz="1100" b="1" dirty="0">
                <a:solidFill>
                  <a:srgbClr val="FF0000"/>
                </a:solidFill>
                <a:latin typeface="+mn-lt"/>
              </a:rPr>
              <a:t> 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A6297198-3A2E-401D-AF8B-5217A7262C72}"/>
              </a:ext>
            </a:extLst>
          </p:cNvPr>
          <p:cNvSpPr/>
          <p:nvPr/>
        </p:nvSpPr>
        <p:spPr>
          <a:xfrm>
            <a:off x="5386412" y="5869702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Wioletta Jedlińska 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604 212 230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wjedlinska@grodno.pl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4307D694-867C-4FCC-BB05-C97F63AA5E17}"/>
              </a:ext>
            </a:extLst>
          </p:cNvPr>
          <p:cNvSpPr/>
          <p:nvPr/>
        </p:nvSpPr>
        <p:spPr>
          <a:xfrm>
            <a:off x="3861607" y="5868787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Marek Skowroński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504 231 173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mskowroński@grodno.pl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76112515-35BD-4541-882D-E1BA95EE27ED}"/>
              </a:ext>
            </a:extLst>
          </p:cNvPr>
          <p:cNvSpPr/>
          <p:nvPr/>
        </p:nvSpPr>
        <p:spPr>
          <a:xfrm>
            <a:off x="6939908" y="5870615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Paweł Jabłoński 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504 061 568 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pjablonski@grodno.pl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D264AE0E-7C22-4A07-BDB0-115870F69A03}"/>
              </a:ext>
            </a:extLst>
          </p:cNvPr>
          <p:cNvSpPr/>
          <p:nvPr/>
        </p:nvSpPr>
        <p:spPr>
          <a:xfrm>
            <a:off x="2109998" y="5869700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Robert Dąbrowski 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604 258 674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rdabrowski@grodno.pl </a:t>
            </a:r>
          </a:p>
        </p:txBody>
      </p:sp>
      <p:pic>
        <p:nvPicPr>
          <p:cNvPr id="7" name="Obraz 6" descr="Obraz zawierający stół, siedzi, drewniane, kubek&#10;&#10;Opis wygenerowany automatycznie">
            <a:extLst>
              <a:ext uri="{FF2B5EF4-FFF2-40B4-BE49-F238E27FC236}">
                <a16:creationId xmlns:a16="http://schemas.microsoft.com/office/drawing/2014/main" id="{01191A6C-28DB-4590-9E16-DF3C87A7AB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07"/>
          <a:stretch/>
        </p:blipFill>
        <p:spPr>
          <a:xfrm>
            <a:off x="4841840" y="1056663"/>
            <a:ext cx="4353921" cy="2560324"/>
          </a:xfrm>
          <a:prstGeom prst="rect">
            <a:avLst/>
          </a:prstGeom>
        </p:spPr>
      </p:pic>
      <p:pic>
        <p:nvPicPr>
          <p:cNvPr id="23" name="Obraz 22" descr="Obraz zawierający wewnątrz, ściana, podłoże, pomieszczenie&#10;&#10;Opis wygenerowany automatycznie">
            <a:extLst>
              <a:ext uri="{FF2B5EF4-FFF2-40B4-BE49-F238E27FC236}">
                <a16:creationId xmlns:a16="http://schemas.microsoft.com/office/drawing/2014/main" id="{5729270C-0CCE-4A7F-AEFB-1947470838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7" b="13502"/>
          <a:stretch/>
        </p:blipFill>
        <p:spPr>
          <a:xfrm>
            <a:off x="4841840" y="3341534"/>
            <a:ext cx="4353921" cy="1895001"/>
          </a:xfrm>
          <a:prstGeom prst="rect">
            <a:avLst/>
          </a:prstGeom>
        </p:spPr>
      </p:pic>
      <p:pic>
        <p:nvPicPr>
          <p:cNvPr id="55" name="Obraz 54" descr="Obraz zawierający wewnątrz, ściana, podłoże, siedzi&#10;&#10;Opis wygenerowany automatycznie">
            <a:extLst>
              <a:ext uri="{FF2B5EF4-FFF2-40B4-BE49-F238E27FC236}">
                <a16:creationId xmlns:a16="http://schemas.microsoft.com/office/drawing/2014/main" id="{633B86D6-62A5-47E5-9B25-847D2EC2F9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576" y="5650321"/>
            <a:ext cx="2257311" cy="1365431"/>
          </a:xfrm>
          <a:prstGeom prst="rect">
            <a:avLst/>
          </a:prstGeom>
        </p:spPr>
      </p:pic>
      <p:grpSp>
        <p:nvGrpSpPr>
          <p:cNvPr id="14" name="Grupa 13">
            <a:extLst>
              <a:ext uri="{FF2B5EF4-FFF2-40B4-BE49-F238E27FC236}">
                <a16:creationId xmlns:a16="http://schemas.microsoft.com/office/drawing/2014/main" id="{8F8A4044-4D83-45F7-9775-67E61BEC3225}"/>
              </a:ext>
            </a:extLst>
          </p:cNvPr>
          <p:cNvGrpSpPr/>
          <p:nvPr/>
        </p:nvGrpSpPr>
        <p:grpSpPr>
          <a:xfrm>
            <a:off x="124697" y="4161914"/>
            <a:ext cx="4340672" cy="1080119"/>
            <a:chOff x="113477" y="4178744"/>
            <a:chExt cx="4340672" cy="1080119"/>
          </a:xfrm>
        </p:grpSpPr>
        <p:graphicFrame>
          <p:nvGraphicFramePr>
            <p:cNvPr id="24" name="Obiekt 23">
              <a:extLst>
                <a:ext uri="{FF2B5EF4-FFF2-40B4-BE49-F238E27FC236}">
                  <a16:creationId xmlns:a16="http://schemas.microsoft.com/office/drawing/2014/main" id="{F302A0D7-0BF4-4759-8124-CC4855754F7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67931810"/>
                </p:ext>
              </p:extLst>
            </p:nvPr>
          </p:nvGraphicFramePr>
          <p:xfrm>
            <a:off x="200830" y="4448955"/>
            <a:ext cx="665896" cy="1246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CorelDRAW" r:id="rId7" imgW="6287235" imgH="1175690" progId="CorelDraw.Graphic.16">
                    <p:embed/>
                  </p:oleObj>
                </mc:Choice>
                <mc:Fallback>
                  <p:oleObj name="CorelDRAW" r:id="rId7" imgW="6287235" imgH="1175690" progId="CorelDraw.Graphic.16">
                    <p:embed/>
                    <p:pic>
                      <p:nvPicPr>
                        <p:cNvPr id="24" name="Obiekt 23">
                          <a:extLst>
                            <a:ext uri="{FF2B5EF4-FFF2-40B4-BE49-F238E27FC236}">
                              <a16:creationId xmlns:a16="http://schemas.microsoft.com/office/drawing/2014/main" id="{F302A0D7-0BF4-4759-8124-CC4855754F7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00830" y="4448955"/>
                          <a:ext cx="665896" cy="12460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26" name="Obraz 25">
              <a:extLst>
                <a:ext uri="{FF2B5EF4-FFF2-40B4-BE49-F238E27FC236}">
                  <a16:creationId xmlns:a16="http://schemas.microsoft.com/office/drawing/2014/main" id="{FB29C956-3A2A-4F69-928F-2575DA0D71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93" b="50762"/>
            <a:stretch/>
          </p:blipFill>
          <p:spPr>
            <a:xfrm>
              <a:off x="1034219" y="4390019"/>
              <a:ext cx="769026" cy="216492"/>
            </a:xfrm>
            <a:prstGeom prst="rect">
              <a:avLst/>
            </a:prstGeom>
          </p:spPr>
        </p:pic>
        <p:pic>
          <p:nvPicPr>
            <p:cNvPr id="28" name="Obraz 27">
              <a:extLst>
                <a:ext uri="{FF2B5EF4-FFF2-40B4-BE49-F238E27FC236}">
                  <a16:creationId xmlns:a16="http://schemas.microsoft.com/office/drawing/2014/main" id="{952A66DA-6EEA-40A5-BB06-459A3381DF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68" t="34454" r="34528" b="32933"/>
            <a:stretch/>
          </p:blipFill>
          <p:spPr>
            <a:xfrm>
              <a:off x="1948152" y="4178744"/>
              <a:ext cx="633632" cy="462262"/>
            </a:xfrm>
            <a:prstGeom prst="rect">
              <a:avLst/>
            </a:prstGeom>
          </p:spPr>
        </p:pic>
        <p:pic>
          <p:nvPicPr>
            <p:cNvPr id="32" name="Obraz 31" descr="Obraz zawierający clipart&#10;&#10;Opis wygenerowany automatycznie">
              <a:extLst>
                <a:ext uri="{FF2B5EF4-FFF2-40B4-BE49-F238E27FC236}">
                  <a16:creationId xmlns:a16="http://schemas.microsoft.com/office/drawing/2014/main" id="{D3C52A15-1DF0-4D61-AEC8-E5698B81C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4086" y="4365519"/>
              <a:ext cx="564680" cy="237026"/>
            </a:xfrm>
            <a:prstGeom prst="rect">
              <a:avLst/>
            </a:prstGeom>
          </p:spPr>
        </p:pic>
        <p:pic>
          <p:nvPicPr>
            <p:cNvPr id="34" name="Obraz 33" descr="Obraz zawierający clipart&#10;&#10;Opis wygenerowany automatycznie">
              <a:extLst>
                <a:ext uri="{FF2B5EF4-FFF2-40B4-BE49-F238E27FC236}">
                  <a16:creationId xmlns:a16="http://schemas.microsoft.com/office/drawing/2014/main" id="{3AFA9AF9-F435-4A39-9A11-A3BDF744B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77" y="4669749"/>
              <a:ext cx="859715" cy="343886"/>
            </a:xfrm>
            <a:prstGeom prst="rect">
              <a:avLst/>
            </a:prstGeom>
          </p:spPr>
        </p:pic>
        <p:pic>
          <p:nvPicPr>
            <p:cNvPr id="37" name="Obraz 36">
              <a:extLst>
                <a:ext uri="{FF2B5EF4-FFF2-40B4-BE49-F238E27FC236}">
                  <a16:creationId xmlns:a16="http://schemas.microsoft.com/office/drawing/2014/main" id="{2482A5D0-8570-4D39-9CEA-375D258F0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4219" y="4703814"/>
              <a:ext cx="457828" cy="275757"/>
            </a:xfrm>
            <a:prstGeom prst="rect">
              <a:avLst/>
            </a:prstGeom>
          </p:spPr>
        </p:pic>
        <p:pic>
          <p:nvPicPr>
            <p:cNvPr id="39" name="Obraz 38">
              <a:extLst>
                <a:ext uri="{FF2B5EF4-FFF2-40B4-BE49-F238E27FC236}">
                  <a16:creationId xmlns:a16="http://schemas.microsoft.com/office/drawing/2014/main" id="{CBE152B9-2361-4F96-8729-6ACB12C22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4487" y="4298372"/>
              <a:ext cx="290243" cy="290243"/>
            </a:xfrm>
            <a:prstGeom prst="rect">
              <a:avLst/>
            </a:prstGeom>
          </p:spPr>
        </p:pic>
        <p:pic>
          <p:nvPicPr>
            <p:cNvPr id="41" name="Obraz 40">
              <a:extLst>
                <a:ext uri="{FF2B5EF4-FFF2-40B4-BE49-F238E27FC236}">
                  <a16:creationId xmlns:a16="http://schemas.microsoft.com/office/drawing/2014/main" id="{CCFC0ACF-8FA1-4240-B5E1-EC45CC8D73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64" t="35681" r="11321" b="35646"/>
            <a:stretch/>
          </p:blipFill>
          <p:spPr>
            <a:xfrm>
              <a:off x="1611494" y="4757930"/>
              <a:ext cx="706760" cy="174381"/>
            </a:xfrm>
            <a:prstGeom prst="rect">
              <a:avLst/>
            </a:prstGeom>
          </p:spPr>
        </p:pic>
        <p:pic>
          <p:nvPicPr>
            <p:cNvPr id="43" name="Obraz 42" descr="Obraz zawierający clipart&#10;&#10;Opis wygenerowany automatycznie">
              <a:extLst>
                <a:ext uri="{FF2B5EF4-FFF2-40B4-BE49-F238E27FC236}">
                  <a16:creationId xmlns:a16="http://schemas.microsoft.com/office/drawing/2014/main" id="{7EBB4061-2BEE-4C46-9521-147C7C3AEF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8385" y="4757930"/>
              <a:ext cx="759239" cy="174381"/>
            </a:xfrm>
            <a:prstGeom prst="rect">
              <a:avLst/>
            </a:prstGeom>
          </p:spPr>
        </p:pic>
        <p:pic>
          <p:nvPicPr>
            <p:cNvPr id="45" name="Obraz 44">
              <a:extLst>
                <a:ext uri="{FF2B5EF4-FFF2-40B4-BE49-F238E27FC236}">
                  <a16:creationId xmlns:a16="http://schemas.microsoft.com/office/drawing/2014/main" id="{7A9A5AF8-F93B-41E2-AAD0-E68673E3A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0913" y="4703814"/>
              <a:ext cx="222395" cy="222395"/>
            </a:xfrm>
            <a:prstGeom prst="rect">
              <a:avLst/>
            </a:prstGeom>
          </p:spPr>
        </p:pic>
        <p:pic>
          <p:nvPicPr>
            <p:cNvPr id="47" name="Grafika 46">
              <a:extLst>
                <a:ext uri="{FF2B5EF4-FFF2-40B4-BE49-F238E27FC236}">
                  <a16:creationId xmlns:a16="http://schemas.microsoft.com/office/drawing/2014/main" id="{7F5ECABE-51EF-418D-9588-DF5F119C6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850641" y="4433265"/>
              <a:ext cx="519992" cy="129998"/>
            </a:xfrm>
            <a:prstGeom prst="rect">
              <a:avLst/>
            </a:prstGeom>
          </p:spPr>
        </p:pic>
        <p:pic>
          <p:nvPicPr>
            <p:cNvPr id="50" name="Obraz 49">
              <a:extLst>
                <a:ext uri="{FF2B5EF4-FFF2-40B4-BE49-F238E27FC236}">
                  <a16:creationId xmlns:a16="http://schemas.microsoft.com/office/drawing/2014/main" id="{72FA4102-1421-4EC8-A623-9BDC2FF5F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3307" y="4757930"/>
              <a:ext cx="647501" cy="176468"/>
            </a:xfrm>
            <a:prstGeom prst="rect">
              <a:avLst/>
            </a:prstGeom>
          </p:spPr>
        </p:pic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DEE334EE-A5BF-476B-817A-FE65C0C500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527" y="5105593"/>
              <a:ext cx="465826" cy="119732"/>
            </a:xfrm>
            <a:prstGeom prst="rect">
              <a:avLst/>
            </a:prstGeom>
          </p:spPr>
        </p:pic>
        <p:graphicFrame>
          <p:nvGraphicFramePr>
            <p:cNvPr id="5" name="Obiekt 4">
              <a:extLst>
                <a:ext uri="{FF2B5EF4-FFF2-40B4-BE49-F238E27FC236}">
                  <a16:creationId xmlns:a16="http://schemas.microsoft.com/office/drawing/2014/main" id="{15C7EB96-B58C-4960-818F-335C600177D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75840778"/>
                </p:ext>
              </p:extLst>
            </p:nvPr>
          </p:nvGraphicFramePr>
          <p:xfrm>
            <a:off x="1473868" y="5101626"/>
            <a:ext cx="465826" cy="127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name="CorelDRAW" r:id="rId22" imgW="4824022" imgH="1320653" progId="CorelDraw.Graphic.16">
                    <p:embed/>
                  </p:oleObj>
                </mc:Choice>
                <mc:Fallback>
                  <p:oleObj name="CorelDRAW" r:id="rId22" imgW="4824022" imgH="1320653" progId="CorelDraw.Graphic.16">
                    <p:embed/>
                    <p:pic>
                      <p:nvPicPr>
                        <p:cNvPr id="5" name="Obiekt 4">
                          <a:extLst>
                            <a:ext uri="{FF2B5EF4-FFF2-40B4-BE49-F238E27FC236}">
                              <a16:creationId xmlns:a16="http://schemas.microsoft.com/office/drawing/2014/main" id="{15C7EB96-B58C-4960-818F-335C600177D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1473868" y="5101626"/>
                          <a:ext cx="465826" cy="12753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iekt 5">
              <a:extLst>
                <a:ext uri="{FF2B5EF4-FFF2-40B4-BE49-F238E27FC236}">
                  <a16:creationId xmlns:a16="http://schemas.microsoft.com/office/drawing/2014/main" id="{85CE3B6E-D44C-4D82-A7B6-42F548B06BD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59965878"/>
                </p:ext>
              </p:extLst>
            </p:nvPr>
          </p:nvGraphicFramePr>
          <p:xfrm>
            <a:off x="2064718" y="5062130"/>
            <a:ext cx="1438074" cy="1670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2" name="CorelDRAW" r:id="rId24" imgW="16242227" imgH="1878601" progId="CorelDraw.Graphic.16">
                    <p:embed/>
                  </p:oleObj>
                </mc:Choice>
                <mc:Fallback>
                  <p:oleObj name="CorelDRAW" r:id="rId24" imgW="16242227" imgH="1878601" progId="CorelDraw.Graphic.16">
                    <p:embed/>
                    <p:pic>
                      <p:nvPicPr>
                        <p:cNvPr id="6" name="Obiekt 5">
                          <a:extLst>
                            <a:ext uri="{FF2B5EF4-FFF2-40B4-BE49-F238E27FC236}">
                              <a16:creationId xmlns:a16="http://schemas.microsoft.com/office/drawing/2014/main" id="{85CE3B6E-D44C-4D82-A7B6-42F548B06BD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2064718" y="5062130"/>
                          <a:ext cx="1438074" cy="1670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2" name="Obraz 11">
              <a:extLst>
                <a:ext uri="{FF2B5EF4-FFF2-40B4-BE49-F238E27FC236}">
                  <a16:creationId xmlns:a16="http://schemas.microsoft.com/office/drawing/2014/main" id="{D07C258C-F7F1-4B79-AECE-56C9DF5EB5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77" t="20204" r="8499" b="22996"/>
            <a:stretch/>
          </p:blipFill>
          <p:spPr>
            <a:xfrm>
              <a:off x="3613089" y="5032422"/>
              <a:ext cx="841060" cy="226441"/>
            </a:xfrm>
            <a:prstGeom prst="rect">
              <a:avLst/>
            </a:prstGeom>
          </p:spPr>
        </p:pic>
      </p:grpSp>
      <p:pic>
        <p:nvPicPr>
          <p:cNvPr id="30" name="Obraz 29">
            <a:extLst>
              <a:ext uri="{FF2B5EF4-FFF2-40B4-BE49-F238E27FC236}">
                <a16:creationId xmlns:a16="http://schemas.microsoft.com/office/drawing/2014/main" id="{F233C0ED-10D5-4264-BC3C-49A4000C4123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724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21380" y="131515"/>
            <a:ext cx="7315201" cy="604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NARZĘDZIA</a:t>
            </a:r>
          </a:p>
        </p:txBody>
      </p:sp>
      <p:sp>
        <p:nvSpPr>
          <p:cNvPr id="19" name="Prostokąt ze ściętym rogiem 18"/>
          <p:cNvSpPr/>
          <p:nvPr/>
        </p:nvSpPr>
        <p:spPr>
          <a:xfrm flipH="1">
            <a:off x="202239" y="962382"/>
            <a:ext cx="2807935" cy="331774"/>
          </a:xfrm>
          <a:prstGeom prst="snip1Rect">
            <a:avLst/>
          </a:prstGeom>
          <a:solidFill>
            <a:srgbClr val="FFC81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ole tekstowe 19"/>
          <p:cNvSpPr txBox="1"/>
          <p:nvPr/>
        </p:nvSpPr>
        <p:spPr>
          <a:xfrm>
            <a:off x="265815" y="999861"/>
            <a:ext cx="30805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accent5">
                    <a:lumMod val="50000"/>
                  </a:schemeClr>
                </a:solidFill>
              </a:rPr>
              <a:t>KOMPLEKSOWE ROZWIĄZANIA</a:t>
            </a:r>
          </a:p>
          <a:p>
            <a:endParaRPr lang="pl-PL" sz="1200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pl-PL" sz="12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pl-PL" sz="1200" b="1" dirty="0">
                <a:solidFill>
                  <a:schemeClr val="accent5">
                    <a:lumMod val="50000"/>
                  </a:schemeClr>
                </a:solidFill>
              </a:rPr>
              <a:t>DYSTRYBUCJA</a:t>
            </a:r>
          </a:p>
          <a:p>
            <a:endParaRPr lang="pl-PL" altLang="pl-PL" sz="1200" dirty="0"/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Elektronarzędzia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Osprzęt do elektronarzędzi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Narzędzia ręczne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Agregaty prądotwórcze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Miernictwo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Technika zamocowań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BHP</a:t>
            </a:r>
          </a:p>
          <a:p>
            <a:pPr>
              <a:buClr>
                <a:srgbClr val="294189"/>
              </a:buClr>
              <a:defRPr/>
            </a:pPr>
            <a:endParaRPr lang="pl-PL" altLang="pl-PL" sz="1200" b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Clr>
                <a:srgbClr val="294189"/>
              </a:buClr>
              <a:defRPr/>
            </a:pPr>
            <a:r>
              <a:rPr lang="pl-PL" altLang="pl-PL" sz="1200" b="1" dirty="0">
                <a:solidFill>
                  <a:schemeClr val="accent5">
                    <a:lumMod val="50000"/>
                  </a:schemeClr>
                </a:solidFill>
              </a:rPr>
              <a:t>USŁUGI</a:t>
            </a:r>
          </a:p>
          <a:p>
            <a:pPr>
              <a:buClr>
                <a:srgbClr val="294189"/>
              </a:buClr>
              <a:defRPr/>
            </a:pPr>
            <a:endParaRPr lang="pl-PL" altLang="pl-PL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Doradztwo oraz odpowiedni dobór narzędzi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Dobór osprzętu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Pokazy szkoleniowe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Szkolenia produktowe dla klientów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latin typeface="+mj-lt"/>
              </a:rPr>
              <a:t>Serwis narzędzi</a:t>
            </a:r>
            <a:r>
              <a:rPr lang="pl-PL" altLang="pl-PL" sz="1100" b="1" dirty="0">
                <a:solidFill>
                  <a:srgbClr val="FF0000"/>
                </a:solidFill>
                <a:latin typeface="+mn-lt"/>
              </a:rPr>
              <a:t> 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32176"/>
            <a:ext cx="2449260" cy="1625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1D1810A7-2911-4875-8008-DA290A7CBED7}"/>
              </a:ext>
            </a:extLst>
          </p:cNvPr>
          <p:cNvSpPr/>
          <p:nvPr/>
        </p:nvSpPr>
        <p:spPr>
          <a:xfrm>
            <a:off x="6939908" y="5870615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Jacek Jarkiewicz 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695 599 549 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jjarkiewicz@grodno.pl</a:t>
            </a:r>
          </a:p>
        </p:txBody>
      </p:sp>
      <p:pic>
        <p:nvPicPr>
          <p:cNvPr id="17" name="Picture 5">
            <a:extLst>
              <a:ext uri="{FF2B5EF4-FFF2-40B4-BE49-F238E27FC236}">
                <a16:creationId xmlns:a16="http://schemas.microsoft.com/office/drawing/2014/main" id="{EEEBA00E-EB91-48A7-85FF-0F7693754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2091" y="1190492"/>
            <a:ext cx="5036583" cy="352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upa 12">
            <a:extLst>
              <a:ext uri="{FF2B5EF4-FFF2-40B4-BE49-F238E27FC236}">
                <a16:creationId xmlns:a16="http://schemas.microsoft.com/office/drawing/2014/main" id="{F436AA47-62E9-40B9-B2E2-789278DD3A48}"/>
              </a:ext>
            </a:extLst>
          </p:cNvPr>
          <p:cNvGrpSpPr/>
          <p:nvPr/>
        </p:nvGrpSpPr>
        <p:grpSpPr>
          <a:xfrm>
            <a:off x="4132090" y="4944024"/>
            <a:ext cx="4854347" cy="266883"/>
            <a:chOff x="2806286" y="5006336"/>
            <a:chExt cx="5573634" cy="306428"/>
          </a:xfrm>
        </p:grpSpPr>
        <p:pic>
          <p:nvPicPr>
            <p:cNvPr id="1026" name="Picture 2" descr="Znalezione obrazy dla zapytania wiha logo">
              <a:extLst>
                <a:ext uri="{FF2B5EF4-FFF2-40B4-BE49-F238E27FC236}">
                  <a16:creationId xmlns:a16="http://schemas.microsoft.com/office/drawing/2014/main" id="{E5F06A56-0705-4155-8A45-0BFBC794BF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1096" y="5006336"/>
              <a:ext cx="330312" cy="280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Znalezione obrazy dla zapytania haupa logo">
              <a:extLst>
                <a:ext uri="{FF2B5EF4-FFF2-40B4-BE49-F238E27FC236}">
                  <a16:creationId xmlns:a16="http://schemas.microsoft.com/office/drawing/2014/main" id="{36AF85C9-51CC-452C-8912-CEF490E938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6088" y="5067719"/>
              <a:ext cx="672936" cy="227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Znalezione obrazy dla zapytania knipex logo">
              <a:extLst>
                <a:ext uri="{FF2B5EF4-FFF2-40B4-BE49-F238E27FC236}">
                  <a16:creationId xmlns:a16="http://schemas.microsoft.com/office/drawing/2014/main" id="{8B2EDEA6-824D-481A-8116-54F5C86419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0815" y="5058923"/>
              <a:ext cx="468278" cy="227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Znalezione obrazy dla zapytania sonellogo">
              <a:extLst>
                <a:ext uri="{FF2B5EF4-FFF2-40B4-BE49-F238E27FC236}">
                  <a16:creationId xmlns:a16="http://schemas.microsoft.com/office/drawing/2014/main" id="{40617308-81FD-469D-BF2F-82B8F00D4A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6455" y="5051548"/>
              <a:ext cx="568923" cy="235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Znalezione obrazy dla zapytania krause logo">
              <a:extLst>
                <a:ext uri="{FF2B5EF4-FFF2-40B4-BE49-F238E27FC236}">
                  <a16:creationId xmlns:a16="http://schemas.microsoft.com/office/drawing/2014/main" id="{FFA37545-166C-424A-81F8-3EA48937E8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5310" y="5045820"/>
              <a:ext cx="468278" cy="235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Znalezione obrazy dla zapytania wera tools logo">
              <a:extLst>
                <a:ext uri="{FF2B5EF4-FFF2-40B4-BE49-F238E27FC236}">
                  <a16:creationId xmlns:a16="http://schemas.microsoft.com/office/drawing/2014/main" id="{4774141D-20B7-49EB-8367-15C286B774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0932" y="5034366"/>
              <a:ext cx="509719" cy="243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Obraz 9" descr="image001">
              <a:extLst>
                <a:ext uri="{FF2B5EF4-FFF2-40B4-BE49-F238E27FC236}">
                  <a16:creationId xmlns:a16="http://schemas.microsoft.com/office/drawing/2014/main" id="{FD289FAF-EC0E-48A2-8690-4BA5C1EB82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6286" y="5045820"/>
              <a:ext cx="996806" cy="235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2" name="Obraz 5" descr="cid:image002.jpg@01D516DE.7063D800">
              <a:extLst>
                <a:ext uri="{FF2B5EF4-FFF2-40B4-BE49-F238E27FC236}">
                  <a16:creationId xmlns:a16="http://schemas.microsoft.com/office/drawing/2014/main" id="{6DC3663C-FBDD-43D7-963C-3108D14E45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r:link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473" y="5027625"/>
              <a:ext cx="536447" cy="285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upa 13">
            <a:extLst>
              <a:ext uri="{FF2B5EF4-FFF2-40B4-BE49-F238E27FC236}">
                <a16:creationId xmlns:a16="http://schemas.microsoft.com/office/drawing/2014/main" id="{35F07EA4-A01D-44DD-B5DC-F23177B1EEE2}"/>
              </a:ext>
            </a:extLst>
          </p:cNvPr>
          <p:cNvGrpSpPr/>
          <p:nvPr/>
        </p:nvGrpSpPr>
        <p:grpSpPr>
          <a:xfrm>
            <a:off x="4132091" y="5388971"/>
            <a:ext cx="4854347" cy="294946"/>
            <a:chOff x="2806286" y="5508182"/>
            <a:chExt cx="6130409" cy="372478"/>
          </a:xfrm>
        </p:grpSpPr>
        <p:pic>
          <p:nvPicPr>
            <p:cNvPr id="3081" name="Obraz 7" descr="Obraz zawierający obiekt&#10;&#10;Opis wygenerowany przy wysokim poziomie pewności">
              <a:extLst>
                <a:ext uri="{FF2B5EF4-FFF2-40B4-BE49-F238E27FC236}">
                  <a16:creationId xmlns:a16="http://schemas.microsoft.com/office/drawing/2014/main" id="{D8AD1BAD-EF5D-4FFE-8EB5-508DEB523B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r:link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6286" y="5550137"/>
              <a:ext cx="803126" cy="288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Obraz 11" descr="cid:image004.jpg@01D516DE.7063D800">
              <a:extLst>
                <a:ext uri="{FF2B5EF4-FFF2-40B4-BE49-F238E27FC236}">
                  <a16:creationId xmlns:a16="http://schemas.microsoft.com/office/drawing/2014/main" id="{09757FEE-350A-483C-9244-2D321EB7B5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r:link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0713" y="5571402"/>
              <a:ext cx="612875" cy="246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9" name="Obraz 39" descr="Obraz zawierający stop&#10;&#10;Opis wygenerowany automatycznie">
              <a:extLst>
                <a:ext uri="{FF2B5EF4-FFF2-40B4-BE49-F238E27FC236}">
                  <a16:creationId xmlns:a16="http://schemas.microsoft.com/office/drawing/2014/main" id="{D135B96C-AF91-4B35-82FD-A7F6676FDF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r:link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6252" y="5508182"/>
              <a:ext cx="900156" cy="3724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Obraz 29" descr="cid:image006.png@01D516DE.7063D800">
              <a:extLst>
                <a:ext uri="{FF2B5EF4-FFF2-40B4-BE49-F238E27FC236}">
                  <a16:creationId xmlns:a16="http://schemas.microsoft.com/office/drawing/2014/main" id="{346A4F98-6C29-42C4-B148-355B8B99BB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r:link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2457" y="5622704"/>
              <a:ext cx="848124" cy="173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7" name="Obraz 47" descr="cid:image007.jpg@01D516DE.7063D800">
              <a:extLst>
                <a:ext uri="{FF2B5EF4-FFF2-40B4-BE49-F238E27FC236}">
                  <a16:creationId xmlns:a16="http://schemas.microsoft.com/office/drawing/2014/main" id="{0C36A23F-5948-4941-ADF8-25DCBF72E03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2" r:link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51" b="19643"/>
            <a:stretch>
              <a:fillRect/>
            </a:stretch>
          </p:blipFill>
          <p:spPr bwMode="auto">
            <a:xfrm>
              <a:off x="6971216" y="5517526"/>
              <a:ext cx="796702" cy="339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Obraz 51" descr="Obraz zawierający tekst&#10;&#10;Opis wygenerowany automatycznie">
              <a:extLst>
                <a:ext uri="{FF2B5EF4-FFF2-40B4-BE49-F238E27FC236}">
                  <a16:creationId xmlns:a16="http://schemas.microsoft.com/office/drawing/2014/main" id="{88A00211-02C7-4F61-9ECF-C1129DEA1E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 r:link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18553" y="5555221"/>
              <a:ext cx="1018142" cy="242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5" name="Obraz 23" descr="cid:image009.jpg@01D516DE.7063D800">
            <a:extLst>
              <a:ext uri="{FF2B5EF4-FFF2-40B4-BE49-F238E27FC236}">
                <a16:creationId xmlns:a16="http://schemas.microsoft.com/office/drawing/2014/main" id="{83C94554-DB42-480A-9762-89633E4C2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r:link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91364"/>
            <a:ext cx="1069730" cy="708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1">
            <a:extLst>
              <a:ext uri="{FF2B5EF4-FFF2-40B4-BE49-F238E27FC236}">
                <a16:creationId xmlns:a16="http://schemas.microsoft.com/office/drawing/2014/main" id="{3F7AB18F-14F0-48D0-A01D-363041E78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819340" cy="39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8706E11F-3CAE-41A7-8ED6-43E4DA2EA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12838"/>
            <a:ext cx="7819340" cy="39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9E68A640-C876-4E28-8C01-764732003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97088"/>
            <a:ext cx="7819340" cy="39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69A41654-FF4F-4D9B-9DED-5689666BE3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94025"/>
            <a:ext cx="7819340" cy="39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D3C79457-0489-43C1-AA48-0FCECFB9B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08425"/>
            <a:ext cx="7819340" cy="39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21BCB1F2-8DF8-4D6F-8915-6220B1F30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616450"/>
            <a:ext cx="7819340" cy="39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A473C07D-B082-43F8-A02A-9D3A05E6E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92800"/>
            <a:ext cx="7819340" cy="39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35A916A5-9531-487D-9C58-2A6B40EF5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34163"/>
            <a:ext cx="7819340" cy="39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4" name="Obraz 33">
            <a:extLst>
              <a:ext uri="{FF2B5EF4-FFF2-40B4-BE49-F238E27FC236}">
                <a16:creationId xmlns:a16="http://schemas.microsoft.com/office/drawing/2014/main" id="{9A5163C7-EBE5-49CB-B6BB-225893AE1E8B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36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ytuł 2"/>
          <p:cNvSpPr>
            <a:spLocks noGrp="1"/>
          </p:cNvSpPr>
          <p:nvPr>
            <p:ph type="title"/>
          </p:nvPr>
        </p:nvSpPr>
        <p:spPr>
          <a:xfrm>
            <a:off x="0" y="0"/>
            <a:ext cx="7886700" cy="604157"/>
          </a:xfrm>
        </p:spPr>
        <p:txBody>
          <a:bodyPr/>
          <a:lstStyle/>
          <a:p>
            <a:r>
              <a:rPr lang="pl-PL" dirty="0"/>
              <a:t>GRUPA GRODNO</a:t>
            </a:r>
            <a:r>
              <a:rPr lang="en-US" dirty="0"/>
              <a:t>| </a:t>
            </a:r>
            <a:r>
              <a:rPr lang="pl-PL" dirty="0"/>
              <a:t>INFORMACJE</a:t>
            </a:r>
            <a:endParaRPr lang="en-US" dirty="0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2CE7BC5E-2653-48D9-8B85-7C261F5B4B71}"/>
              </a:ext>
            </a:extLst>
          </p:cNvPr>
          <p:cNvSpPr/>
          <p:nvPr/>
        </p:nvSpPr>
        <p:spPr>
          <a:xfrm>
            <a:off x="298770" y="5585231"/>
            <a:ext cx="8390575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AF7F4F33-B08E-4614-B282-84415751E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819" y="5750910"/>
            <a:ext cx="1451949" cy="319428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799DEB1E-60F0-4AF8-B3B1-2A9C362FED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683" y="5488541"/>
            <a:ext cx="1905245" cy="742818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F2EC7341-C008-42B4-A0C1-39997F6CC4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770" y="5661163"/>
            <a:ext cx="1543235" cy="524701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91ADF258-C073-4FC3-AEE0-2EC3BD41DE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216" y="31445"/>
            <a:ext cx="1596174" cy="732874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F025B706-D1A4-4CFF-A82A-1F42B2BC49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0841" y="5675195"/>
            <a:ext cx="1279195" cy="470857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103CAE3E-951F-4621-A913-9C9E82AA8919}"/>
              </a:ext>
            </a:extLst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43350" y="5692934"/>
            <a:ext cx="1446389" cy="50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3EB38BB3-E256-4E88-8A4F-3C32A12746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85"/>
            <a:ext cx="9144000" cy="2354031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BC2283AC-1350-495B-8059-9E5A81A3412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6" y="2982164"/>
            <a:ext cx="3860339" cy="185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4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1">
            <a:extLst>
              <a:ext uri="{FF2B5EF4-FFF2-40B4-BE49-F238E27FC236}">
                <a16:creationId xmlns:a16="http://schemas.microsoft.com/office/drawing/2014/main" id="{1B14BA68-8D47-434F-91E3-F0309693EF42}"/>
              </a:ext>
            </a:extLst>
          </p:cNvPr>
          <p:cNvSpPr txBox="1">
            <a:spLocks/>
          </p:cNvSpPr>
          <p:nvPr/>
        </p:nvSpPr>
        <p:spPr>
          <a:xfrm>
            <a:off x="81099" y="197718"/>
            <a:ext cx="8579094" cy="6048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94189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l-PL" sz="3600" b="0" dirty="0"/>
              <a:t>Nie tylko dystrybucja elektrotechniki …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1FBAAE4-92E0-496F-9652-0540C5AE0F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961" y="2286714"/>
            <a:ext cx="5860077" cy="281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7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ytuł 2"/>
          <p:cNvSpPr>
            <a:spLocks noGrp="1"/>
          </p:cNvSpPr>
          <p:nvPr>
            <p:ph type="title"/>
          </p:nvPr>
        </p:nvSpPr>
        <p:spPr>
          <a:xfrm>
            <a:off x="0" y="0"/>
            <a:ext cx="7886700" cy="604157"/>
          </a:xfrm>
        </p:spPr>
        <p:txBody>
          <a:bodyPr/>
          <a:lstStyle/>
          <a:p>
            <a:r>
              <a:rPr lang="pl-PL"/>
              <a:t>KOMPLEKSOWA OFERTA</a:t>
            </a:r>
            <a:endParaRPr lang="en-US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77BEBD6-1BA4-473F-BE00-61343CD79F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3348933"/>
              </p:ext>
            </p:extLst>
          </p:nvPr>
        </p:nvGraphicFramePr>
        <p:xfrm>
          <a:off x="-754573" y="1169878"/>
          <a:ext cx="10412669" cy="5118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Obraz 2">
            <a:extLst>
              <a:ext uri="{FF2B5EF4-FFF2-40B4-BE49-F238E27FC236}">
                <a16:creationId xmlns:a16="http://schemas.microsoft.com/office/drawing/2014/main" id="{10D45DDB-97AE-47E2-B8E0-FE68DBF756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6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8A2F43-25BB-4AAC-9470-C1DC6DF32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FACILITY MANAGEMENT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8E448F3-DF8F-43C6-BE0E-689CA72763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741638"/>
            <a:ext cx="7620000" cy="3892296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411F5040-3CE4-4E75-8DA8-0262FA524E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511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21380" y="131515"/>
            <a:ext cx="7315201" cy="604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OŚWIETLENIE Profesjonalne</a:t>
            </a:r>
          </a:p>
        </p:txBody>
      </p:sp>
      <p:sp>
        <p:nvSpPr>
          <p:cNvPr id="19" name="Prostokąt ze ściętym rogiem 18"/>
          <p:cNvSpPr/>
          <p:nvPr/>
        </p:nvSpPr>
        <p:spPr>
          <a:xfrm flipH="1">
            <a:off x="145186" y="1031299"/>
            <a:ext cx="2629912" cy="331774"/>
          </a:xfrm>
          <a:prstGeom prst="snip1Rect">
            <a:avLst/>
          </a:prstGeom>
          <a:solidFill>
            <a:srgbClr val="FFC81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0" name="pole tekstowe 19"/>
          <p:cNvSpPr txBox="1"/>
          <p:nvPr/>
        </p:nvSpPr>
        <p:spPr>
          <a:xfrm>
            <a:off x="206066" y="1075965"/>
            <a:ext cx="4741932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accent5">
                    <a:lumMod val="50000"/>
                  </a:schemeClr>
                </a:solidFill>
              </a:rPr>
              <a:t>KOMPLEKSOWE ROZWIĄZANIA</a:t>
            </a:r>
          </a:p>
          <a:p>
            <a:endParaRPr lang="pl-PL" sz="12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pl-PL" sz="1200" b="1" dirty="0">
                <a:solidFill>
                  <a:schemeClr val="accent5">
                    <a:lumMod val="50000"/>
                  </a:schemeClr>
                </a:solidFill>
              </a:rPr>
              <a:t>DYSTRYBUCJA</a:t>
            </a:r>
          </a:p>
          <a:p>
            <a:pPr>
              <a:buClr>
                <a:srgbClr val="294189"/>
              </a:buClr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Dystrybucja materiałów oświetleniowych i elektrotechnicznych</a:t>
            </a:r>
          </a:p>
          <a:p>
            <a:pPr>
              <a:buClr>
                <a:srgbClr val="294189"/>
              </a:buClr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Gwarancja dostępności wybranego asortymentu zamiennego w celu zabezpieczenia utrzymania ciągłości ruchu</a:t>
            </a:r>
          </a:p>
          <a:p>
            <a:pPr>
              <a:buClr>
                <a:srgbClr val="294189"/>
              </a:buClr>
              <a:defRPr/>
            </a:pPr>
            <a:endParaRPr lang="pl-PL" altLang="pl-PL" sz="1200" b="1" u="sng" dirty="0"/>
          </a:p>
          <a:p>
            <a:pPr>
              <a:buClr>
                <a:srgbClr val="294189"/>
              </a:buClr>
              <a:defRPr/>
            </a:pPr>
            <a:r>
              <a:rPr lang="pl-PL" altLang="pl-PL" sz="1200" b="1" dirty="0">
                <a:solidFill>
                  <a:schemeClr val="accent5">
                    <a:lumMod val="50000"/>
                  </a:schemeClr>
                </a:solidFill>
              </a:rPr>
              <a:t>USŁUGI / KONCEPCJA</a:t>
            </a:r>
          </a:p>
          <a:p>
            <a:pPr>
              <a:buClr>
                <a:srgbClr val="294189"/>
              </a:buClr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Zarys możliwości w oparciu o najnowocześniejsze trendy </a:t>
            </a:r>
          </a:p>
          <a:p>
            <a:pPr>
              <a:buClr>
                <a:srgbClr val="294189"/>
              </a:buClr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oraz najnowsze technologie w branży oświetleniowej</a:t>
            </a:r>
          </a:p>
          <a:p>
            <a:pPr marL="171450" indent="-171450">
              <a:buClr>
                <a:srgbClr val="294189"/>
              </a:buClr>
            </a:pPr>
            <a:endParaRPr lang="pl-PL" altLang="pl-PL" sz="12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171450" indent="-171450">
              <a:buClr>
                <a:srgbClr val="294189"/>
              </a:buClr>
            </a:pPr>
            <a:r>
              <a:rPr lang="pl-PL" altLang="pl-PL" sz="1200" b="1" dirty="0">
                <a:solidFill>
                  <a:schemeClr val="accent5">
                    <a:lumMod val="50000"/>
                  </a:schemeClr>
                </a:solidFill>
              </a:rPr>
              <a:t>PROJEKTY</a:t>
            </a:r>
            <a:endParaRPr lang="pl-PL" altLang="pl-PL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Instalacje elektryczne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Oświetlenie podstawowe i iluminacyjne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Oświetlenie awaryjne i ewakuacyjne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Sterowanie oświetleniem</a:t>
            </a:r>
            <a:endParaRPr lang="pl-PL" altLang="pl-PL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171450" indent="-171450">
              <a:buClr>
                <a:srgbClr val="294189"/>
              </a:buClr>
            </a:pPr>
            <a:endParaRPr lang="pl-PL" altLang="pl-PL" sz="12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171450" indent="-171450">
              <a:buClr>
                <a:srgbClr val="294189"/>
              </a:buClr>
            </a:pPr>
            <a:r>
              <a:rPr lang="pl-PL" altLang="pl-PL" sz="1200" b="1" dirty="0">
                <a:solidFill>
                  <a:schemeClr val="accent5">
                    <a:lumMod val="50000"/>
                  </a:schemeClr>
                </a:solidFill>
              </a:rPr>
              <a:t>AUDYTY OŚWIETLENIOWE</a:t>
            </a:r>
            <a:endParaRPr lang="pl-PL" altLang="pl-PL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Kalkulacje oszczędności TCO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Doradztwo w wyborze najkorzystniejszych rozwiązań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Zewnętrzne finansowanie inwestycji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Ø"/>
            </a:pPr>
            <a:endParaRPr lang="pl-PL" altLang="pl-PL" sz="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171450" indent="-171450">
              <a:buClr>
                <a:srgbClr val="294189"/>
              </a:buClr>
            </a:pPr>
            <a:r>
              <a:rPr lang="pl-PL" altLang="pl-PL" sz="1200" b="1" dirty="0">
                <a:solidFill>
                  <a:schemeClr val="accent5">
                    <a:lumMod val="50000"/>
                  </a:schemeClr>
                </a:solidFill>
              </a:rPr>
              <a:t>URUCHOMIENIA SYSTEMÓW STEROWANIA OŚWIETLENIEM</a:t>
            </a:r>
          </a:p>
          <a:p>
            <a:pPr marL="171450" indent="-171450">
              <a:buClr>
                <a:srgbClr val="294189"/>
              </a:buClr>
            </a:pPr>
            <a:endParaRPr lang="pl-PL" altLang="pl-PL" sz="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171450" indent="-171450">
              <a:buClr>
                <a:srgbClr val="294189"/>
              </a:buClr>
            </a:pPr>
            <a:r>
              <a:rPr lang="pl-PL" altLang="pl-PL" sz="1200" b="1" dirty="0">
                <a:solidFill>
                  <a:schemeClr val="accent5">
                    <a:lumMod val="50000"/>
                  </a:schemeClr>
                </a:solidFill>
              </a:rPr>
              <a:t>KOMPLEKSOWA OBSŁUGA INWESTYCJI: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Projekt wykonawczy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Wykonawstwo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Uruchomienie sterowania oświetleniem</a:t>
            </a:r>
          </a:p>
          <a:p>
            <a:pPr marL="171450" indent="-171450">
              <a:buClr>
                <a:srgbClr val="294189"/>
              </a:buClr>
            </a:pPr>
            <a:endParaRPr lang="pl-PL" altLang="pl-PL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4" name="Prostokąt 23">
            <a:extLst>
              <a:ext uri="{FF2B5EF4-FFF2-40B4-BE49-F238E27FC236}">
                <a16:creationId xmlns:a16="http://schemas.microsoft.com/office/drawing/2014/main" id="{F7FC7B69-8555-4165-894E-1E555A301BED}"/>
              </a:ext>
            </a:extLst>
          </p:cNvPr>
          <p:cNvSpPr/>
          <p:nvPr/>
        </p:nvSpPr>
        <p:spPr>
          <a:xfrm>
            <a:off x="7030249" y="5928471"/>
            <a:ext cx="199748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Jarosław Skonieczka</a:t>
            </a:r>
            <a:b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504 269 020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jskonieczka@grodno.pl </a:t>
            </a:r>
          </a:p>
          <a:p>
            <a:pPr algn="r"/>
            <a:endParaRPr lang="pl-PL" altLang="pl-PL" sz="1100" dirty="0"/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CCB38E8E-A00B-4F5E-B643-AB2B8BB39ABC}"/>
              </a:ext>
            </a:extLst>
          </p:cNvPr>
          <p:cNvGrpSpPr/>
          <p:nvPr/>
        </p:nvGrpSpPr>
        <p:grpSpPr>
          <a:xfrm>
            <a:off x="4794241" y="1086542"/>
            <a:ext cx="4349759" cy="3708589"/>
            <a:chOff x="4794242" y="918717"/>
            <a:chExt cx="4349759" cy="3708589"/>
          </a:xfrm>
        </p:grpSpPr>
        <p:pic>
          <p:nvPicPr>
            <p:cNvPr id="21507" name="Picture 3" descr="C:\Users\tkulakowski\Documents\Reklamowki nowe\KRAKOWSKA\ULOTKA\2014\wielkopowierzchniowe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94242" y="3817582"/>
              <a:ext cx="4349759" cy="809724"/>
            </a:xfrm>
            <a:prstGeom prst="rect">
              <a:avLst/>
            </a:prstGeom>
            <a:noFill/>
          </p:spPr>
        </p:pic>
        <p:pic>
          <p:nvPicPr>
            <p:cNvPr id="5" name="Obraz 4" descr="Obraz zawierający stół, wewnątrz, tort, mężczyzna&#10;&#10;Opis wygenerowany automatycznie">
              <a:extLst>
                <a:ext uri="{FF2B5EF4-FFF2-40B4-BE49-F238E27FC236}">
                  <a16:creationId xmlns:a16="http://schemas.microsoft.com/office/drawing/2014/main" id="{C1EE8F43-2965-4F03-AC42-3D5453F35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4242" y="918717"/>
              <a:ext cx="4349758" cy="2898771"/>
            </a:xfrm>
            <a:prstGeom prst="rect">
              <a:avLst/>
            </a:prstGeom>
          </p:spPr>
        </p:pic>
      </p:grpSp>
      <p:grpSp>
        <p:nvGrpSpPr>
          <p:cNvPr id="2" name="Grupa 1">
            <a:extLst>
              <a:ext uri="{FF2B5EF4-FFF2-40B4-BE49-F238E27FC236}">
                <a16:creationId xmlns:a16="http://schemas.microsoft.com/office/drawing/2014/main" id="{39C474B1-C1FC-45F2-B3C9-E4DE250DFEC1}"/>
              </a:ext>
            </a:extLst>
          </p:cNvPr>
          <p:cNvGrpSpPr/>
          <p:nvPr/>
        </p:nvGrpSpPr>
        <p:grpSpPr>
          <a:xfrm>
            <a:off x="4536347" y="4918958"/>
            <a:ext cx="4528757" cy="809724"/>
            <a:chOff x="3158551" y="5802359"/>
            <a:chExt cx="5849272" cy="1045827"/>
          </a:xfrm>
        </p:grpSpPr>
        <p:pic>
          <p:nvPicPr>
            <p:cNvPr id="10" name="Picture 2" descr="http://www.rgbtechnik.pl/sites/all/themes/rgbtechnik/images/logo.png">
              <a:extLst>
                <a:ext uri="{FF2B5EF4-FFF2-40B4-BE49-F238E27FC236}">
                  <a16:creationId xmlns:a16="http://schemas.microsoft.com/office/drawing/2014/main" id="{4B71310B-CA1B-4693-974D-83B8E46456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8488" y="6002369"/>
              <a:ext cx="1031200" cy="2229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Znalezione obrazy dla zapytania awex">
              <a:extLst>
                <a:ext uri="{FF2B5EF4-FFF2-40B4-BE49-F238E27FC236}">
                  <a16:creationId xmlns:a16="http://schemas.microsoft.com/office/drawing/2014/main" id="{7D41A5F6-FBD2-4F59-8698-898353FE78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9382" y="6369566"/>
              <a:ext cx="390171" cy="390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Znalezione obrazy dla zapytania KNX">
              <a:extLst>
                <a:ext uri="{FF2B5EF4-FFF2-40B4-BE49-F238E27FC236}">
                  <a16:creationId xmlns:a16="http://schemas.microsoft.com/office/drawing/2014/main" id="{4116B4E5-3F82-4141-904A-E46F677780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2838" y="6430239"/>
              <a:ext cx="419724" cy="200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Znalezione obrazy dla zapytania interact pro">
              <a:extLst>
                <a:ext uri="{FF2B5EF4-FFF2-40B4-BE49-F238E27FC236}">
                  <a16:creationId xmlns:a16="http://schemas.microsoft.com/office/drawing/2014/main" id="{3138CF79-A3C9-40EF-9FAC-64A9307655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7842" y="6256848"/>
              <a:ext cx="715780" cy="591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Znalezione obrazy dla zapytania DALI2">
              <a:extLst>
                <a:ext uri="{FF2B5EF4-FFF2-40B4-BE49-F238E27FC236}">
                  <a16:creationId xmlns:a16="http://schemas.microsoft.com/office/drawing/2014/main" id="{1CC83FC1-BDDE-4D5A-A374-D8A96B8108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6876" y="6315757"/>
              <a:ext cx="822630" cy="493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0" descr="Znalezione obrazy dla zapytania essystem">
              <a:extLst>
                <a:ext uri="{FF2B5EF4-FFF2-40B4-BE49-F238E27FC236}">
                  <a16:creationId xmlns:a16="http://schemas.microsoft.com/office/drawing/2014/main" id="{EF989808-662C-4B6D-97F4-AC141CFD52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8891" y="5802359"/>
              <a:ext cx="768932" cy="695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Lug-logo">
              <a:extLst>
                <a:ext uri="{FF2B5EF4-FFF2-40B4-BE49-F238E27FC236}">
                  <a16:creationId xmlns:a16="http://schemas.microsoft.com/office/drawing/2014/main" id="{A9485007-05D4-4741-92A7-7F0030F53C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9388" y="6074933"/>
              <a:ext cx="420821" cy="151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Znalezione obrazy dla zapytania LUXIONA">
              <a:extLst>
                <a:ext uri="{FF2B5EF4-FFF2-40B4-BE49-F238E27FC236}">
                  <a16:creationId xmlns:a16="http://schemas.microsoft.com/office/drawing/2014/main" id="{1EF770FE-54B0-46DB-A7CF-10E51D6E47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6824" y="5991662"/>
              <a:ext cx="726954" cy="2870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6" descr="Znalezione obrazy dla zapytania LENA LIGHTING">
              <a:extLst>
                <a:ext uri="{FF2B5EF4-FFF2-40B4-BE49-F238E27FC236}">
                  <a16:creationId xmlns:a16="http://schemas.microsoft.com/office/drawing/2014/main" id="{50565DFA-1969-4AFD-B451-63625EA3EF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1150" y="6483022"/>
              <a:ext cx="510835" cy="1499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2" descr="Znalezione obrazy dla zapytania pxf">
              <a:extLst>
                <a:ext uri="{FF2B5EF4-FFF2-40B4-BE49-F238E27FC236}">
                  <a16:creationId xmlns:a16="http://schemas.microsoft.com/office/drawing/2014/main" id="{FBCE8ACD-EB0D-4E34-8159-10F5709B5F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3276" y="6481448"/>
              <a:ext cx="1167993" cy="1236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8" descr="Znalezione obrazy dla zapytania LANGE ÅUKASZUK">
              <a:extLst>
                <a:ext uri="{FF2B5EF4-FFF2-40B4-BE49-F238E27FC236}">
                  <a16:creationId xmlns:a16="http://schemas.microsoft.com/office/drawing/2014/main" id="{C07E523A-2D86-4A90-B46A-1960A84E34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1676" y="6452152"/>
              <a:ext cx="665126" cy="228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Obraz 24">
              <a:extLst>
                <a:ext uri="{FF2B5EF4-FFF2-40B4-BE49-F238E27FC236}">
                  <a16:creationId xmlns:a16="http://schemas.microsoft.com/office/drawing/2014/main" id="{78BFF0B0-4777-4214-86DC-159ED517293C}"/>
                </a:ext>
              </a:extLst>
            </p:cNvPr>
            <p:cNvPicPr/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8551" y="6019817"/>
              <a:ext cx="1031200" cy="289357"/>
            </a:xfrm>
            <a:prstGeom prst="rect">
              <a:avLst/>
            </a:prstGeom>
          </p:spPr>
        </p:pic>
        <p:pic>
          <p:nvPicPr>
            <p:cNvPr id="26" name="Picture 2" descr="Znalezione obrazy dla zapytania ledvance">
              <a:extLst>
                <a:ext uri="{FF2B5EF4-FFF2-40B4-BE49-F238E27FC236}">
                  <a16:creationId xmlns:a16="http://schemas.microsoft.com/office/drawing/2014/main" id="{61F19363-8B62-4A3C-9A55-73326A2300BD}"/>
                </a:ext>
              </a:extLst>
            </p:cNvPr>
            <p:cNvPicPr/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9430" y="5919128"/>
              <a:ext cx="1138286" cy="449816"/>
            </a:xfrm>
            <a:prstGeom prst="rect">
              <a:avLst/>
            </a:prstGeom>
            <a:noFill/>
            <a:extLst/>
          </p:spPr>
        </p:pic>
      </p:grpSp>
      <p:pic>
        <p:nvPicPr>
          <p:cNvPr id="28" name="Obraz 27">
            <a:extLst>
              <a:ext uri="{FF2B5EF4-FFF2-40B4-BE49-F238E27FC236}">
                <a16:creationId xmlns:a16="http://schemas.microsoft.com/office/drawing/2014/main" id="{72292BCC-A546-4A4A-AECB-47FA5FA7767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394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21380" y="131515"/>
            <a:ext cx="7315201" cy="604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ENERGETYKA</a:t>
            </a:r>
          </a:p>
        </p:txBody>
      </p:sp>
      <p:sp>
        <p:nvSpPr>
          <p:cNvPr id="19" name="Prostokąt ze ściętym rogiem 18"/>
          <p:cNvSpPr/>
          <p:nvPr/>
        </p:nvSpPr>
        <p:spPr>
          <a:xfrm flipH="1">
            <a:off x="116018" y="1055243"/>
            <a:ext cx="2807935" cy="331774"/>
          </a:xfrm>
          <a:prstGeom prst="snip1Rect">
            <a:avLst/>
          </a:prstGeom>
          <a:solidFill>
            <a:srgbClr val="FFC81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ole tekstowe 19"/>
          <p:cNvSpPr txBox="1"/>
          <p:nvPr/>
        </p:nvSpPr>
        <p:spPr>
          <a:xfrm>
            <a:off x="108112" y="1119037"/>
            <a:ext cx="3125282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KOMPLEKSOWE ROZWIĄZANIA</a:t>
            </a:r>
          </a:p>
          <a:p>
            <a:endParaRPr lang="pl-PL" sz="1200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  <a:p>
            <a:endParaRPr lang="pl-PL" sz="1200" b="1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  <a:p>
            <a:r>
              <a:rPr lang="pl-PL" sz="12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DYSTRYBUCJA</a:t>
            </a:r>
          </a:p>
          <a:p>
            <a:endParaRPr lang="pl-PL" altLang="pl-PL" sz="1200" dirty="0">
              <a:latin typeface="+mn-lt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Kable WN, SN i </a:t>
            </a:r>
            <a:r>
              <a:rPr lang="pl-PL" altLang="pl-P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Nn</a:t>
            </a:r>
            <a:endParaRPr lang="pl-PL" altLang="pl-PL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Stacje transformatorowe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Transformatory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Słupy wirowane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Studnie kablowe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Rury osłonowe do kabli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Osprzęt kablowy WN, SN i </a:t>
            </a:r>
            <a:r>
              <a:rPr lang="pl-PL" altLang="pl-P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Nn</a:t>
            </a:r>
            <a:endParaRPr lang="pl-PL" altLang="pl-PL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Osprzęt do linii napowietrznych WN, Sn i </a:t>
            </a:r>
            <a:r>
              <a:rPr lang="pl-PL" altLang="pl-P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Nn</a:t>
            </a:r>
            <a:endParaRPr lang="pl-PL" altLang="pl-PL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Rozłączniki SN i </a:t>
            </a:r>
            <a:r>
              <a:rPr lang="pl-PL" altLang="pl-P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Nn</a:t>
            </a:r>
            <a:endParaRPr lang="pl-PL" altLang="pl-PL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171450" indent="-171450">
              <a:buClr>
                <a:srgbClr val="294189"/>
              </a:buClr>
              <a:buFontTx/>
              <a:buChar char="-"/>
            </a:pPr>
            <a:endParaRPr lang="pl-PL" altLang="pl-PL" sz="1100" dirty="0">
              <a:latin typeface="+mn-lt"/>
            </a:endParaRPr>
          </a:p>
          <a:p>
            <a:pPr marL="171450" indent="-171450" algn="r">
              <a:buClr>
                <a:srgbClr val="294189"/>
              </a:buClr>
              <a:buFontTx/>
              <a:buChar char="-"/>
            </a:pPr>
            <a:endParaRPr lang="pl-PL" altLang="pl-PL" sz="1000" dirty="0"/>
          </a:p>
          <a:p>
            <a:pPr marL="171450" indent="-171450" algn="r">
              <a:buClr>
                <a:srgbClr val="294189"/>
              </a:buClr>
              <a:buFontTx/>
              <a:buChar char="-"/>
            </a:pPr>
            <a:endParaRPr lang="pl-PL" altLang="pl-PL" sz="1100" dirty="0">
              <a:latin typeface="+mn-lt"/>
            </a:endParaRPr>
          </a:p>
          <a:p>
            <a:pPr algn="r">
              <a:buClr>
                <a:srgbClr val="294189"/>
              </a:buClr>
              <a:defRPr/>
            </a:pPr>
            <a:r>
              <a:rPr lang="pl-PL" altLang="pl-PL" sz="1100" b="1" dirty="0">
                <a:solidFill>
                  <a:srgbClr val="FF0000"/>
                </a:solidFill>
                <a:latin typeface="+mn-lt"/>
              </a:rPr>
              <a:t> </a:t>
            </a:r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01053D97-76AF-48EB-BB6B-697F39EA486C}"/>
              </a:ext>
            </a:extLst>
          </p:cNvPr>
          <p:cNvGrpSpPr/>
          <p:nvPr/>
        </p:nvGrpSpPr>
        <p:grpSpPr>
          <a:xfrm>
            <a:off x="4258295" y="1080881"/>
            <a:ext cx="4894251" cy="3370974"/>
            <a:chOff x="4249749" y="1012513"/>
            <a:chExt cx="4894251" cy="3370974"/>
          </a:xfrm>
        </p:grpSpPr>
        <p:pic>
          <p:nvPicPr>
            <p:cNvPr id="9" name="Obraz 8" descr="Obraz zawierający niebo, trawa, zewnętrzne&#10;&#10;Opis wygenerowany przy bardzo wysokim poziomie pewności">
              <a:extLst>
                <a:ext uri="{FF2B5EF4-FFF2-40B4-BE49-F238E27FC236}">
                  <a16:creationId xmlns:a16="http://schemas.microsoft.com/office/drawing/2014/main" id="{4097D1EF-70B1-44F5-AB53-916AD778E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1489" y="1012513"/>
              <a:ext cx="4892511" cy="2173951"/>
            </a:xfrm>
            <a:prstGeom prst="rect">
              <a:avLst/>
            </a:prstGeom>
          </p:spPr>
        </p:pic>
        <p:pic>
          <p:nvPicPr>
            <p:cNvPr id="12" name="Obraz 11" descr="Obraz zawierający obiekt&#10;&#10;Opis wygenerowany przy wysokim poziomie pewności">
              <a:extLst>
                <a:ext uri="{FF2B5EF4-FFF2-40B4-BE49-F238E27FC236}">
                  <a16:creationId xmlns:a16="http://schemas.microsoft.com/office/drawing/2014/main" id="{23C28A94-2CD2-4D87-AA4E-19BCF72695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9749" y="3186464"/>
              <a:ext cx="4875627" cy="1197023"/>
            </a:xfrm>
            <a:prstGeom prst="rect">
              <a:avLst/>
            </a:prstGeom>
          </p:spPr>
        </p:pic>
      </p:grpSp>
      <p:sp>
        <p:nvSpPr>
          <p:cNvPr id="8" name="Prostokąt 7">
            <a:extLst>
              <a:ext uri="{FF2B5EF4-FFF2-40B4-BE49-F238E27FC236}">
                <a16:creationId xmlns:a16="http://schemas.microsoft.com/office/drawing/2014/main" id="{BF23161B-7017-4974-9082-C684A5B33D98}"/>
              </a:ext>
            </a:extLst>
          </p:cNvPr>
          <p:cNvSpPr/>
          <p:nvPr/>
        </p:nvSpPr>
        <p:spPr>
          <a:xfrm>
            <a:off x="7042664" y="5919281"/>
            <a:ext cx="199748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Andrzej Zimowski</a:t>
            </a:r>
            <a:b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604 251 478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azimowski@grodno.pl </a:t>
            </a:r>
          </a:p>
          <a:p>
            <a:pPr algn="r"/>
            <a:endParaRPr lang="pl-PL" altLang="pl-PL" sz="1100" dirty="0"/>
          </a:p>
        </p:txBody>
      </p:sp>
      <p:pic>
        <p:nvPicPr>
          <p:cNvPr id="3" name="Obraz 2" descr="Obraz zawierający niebo, słup wysokiego napięcia, obiekt na zewnątrz, zewnętrzne&#10;&#10;Opis wygenerowany automatycznie">
            <a:extLst>
              <a:ext uri="{FF2B5EF4-FFF2-40B4-BE49-F238E27FC236}">
                <a16:creationId xmlns:a16="http://schemas.microsoft.com/office/drawing/2014/main" id="{EC2EFB09-6B14-4CF4-923B-29430429EC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0970"/>
            <a:ext cx="3049372" cy="2287029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5C5C51AA-9195-4EA5-8221-BDCD9A5CA7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92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21380" y="131515"/>
            <a:ext cx="7315201" cy="604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KABLE</a:t>
            </a:r>
          </a:p>
        </p:txBody>
      </p:sp>
      <p:sp>
        <p:nvSpPr>
          <p:cNvPr id="19" name="Prostokąt ze ściętym rogiem 18"/>
          <p:cNvSpPr/>
          <p:nvPr/>
        </p:nvSpPr>
        <p:spPr>
          <a:xfrm flipH="1">
            <a:off x="156008" y="873294"/>
            <a:ext cx="2807935" cy="331774"/>
          </a:xfrm>
          <a:prstGeom prst="snip1Rect">
            <a:avLst/>
          </a:prstGeom>
          <a:solidFill>
            <a:srgbClr val="FFC81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ole tekstowe 19"/>
          <p:cNvSpPr txBox="1"/>
          <p:nvPr/>
        </p:nvSpPr>
        <p:spPr>
          <a:xfrm>
            <a:off x="139730" y="905393"/>
            <a:ext cx="384780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KOMPLEKSOWE ROZWIĄZANIA</a:t>
            </a:r>
          </a:p>
          <a:p>
            <a:endParaRPr lang="pl-PL" sz="1200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  <a:p>
            <a:endParaRPr lang="pl-PL" sz="1200" b="1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  <a:p>
            <a:r>
              <a:rPr lang="pl-PL" sz="12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DYSTRYBUCJA</a:t>
            </a:r>
          </a:p>
          <a:p>
            <a:endParaRPr lang="pl-PL" altLang="pl-PL" sz="1200" dirty="0">
              <a:latin typeface="+mn-lt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Kable i przewody zasilające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Przewody instalacyjne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Przewody sterownicze, kontrolne, sygnalizacyjne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Kable i przewody do instalacji niepalnych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Przewody do odbiorników ruchomych i warsztatowych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Przewody słaboprądowe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Kable i przewody telekomunikacyjne i teletechniczne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Przewody gołe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Kable i przewody specjalne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Kable fotowoltaiczne (PV)</a:t>
            </a:r>
          </a:p>
          <a:p>
            <a:pPr algn="r">
              <a:buClr>
                <a:srgbClr val="294189"/>
              </a:buClr>
              <a:defRPr/>
            </a:pPr>
            <a:r>
              <a:rPr lang="pl-PL" altLang="pl-PL" sz="1100" b="1" dirty="0">
                <a:solidFill>
                  <a:srgbClr val="FF0000"/>
                </a:solidFill>
                <a:latin typeface="+mn-lt"/>
              </a:rPr>
              <a:t> </a:t>
            </a:r>
          </a:p>
        </p:txBody>
      </p:sp>
      <p:pic>
        <p:nvPicPr>
          <p:cNvPr id="64514" name="Picture 2" descr="C:\Users\tkulakowski\Pictures\KABLE\cables_5_800x600_72dp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427" y="4616096"/>
            <a:ext cx="3374796" cy="2240865"/>
          </a:xfrm>
          <a:prstGeom prst="rect">
            <a:avLst/>
          </a:prstGeom>
          <a:noFill/>
        </p:spPr>
      </p:pic>
      <p:pic>
        <p:nvPicPr>
          <p:cNvPr id="64515" name="Picture 3" descr="C:\Users\tkulakowski\Pictures\KABLE\v15_kable_sieciowe___gotowe-1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6065" y="3155229"/>
            <a:ext cx="2807935" cy="1865957"/>
          </a:xfrm>
          <a:prstGeom prst="rect">
            <a:avLst/>
          </a:prstGeom>
          <a:noFill/>
        </p:spPr>
      </p:pic>
      <p:pic>
        <p:nvPicPr>
          <p:cNvPr id="11" name="Picture 2" descr="C:\Users\tkulakowski\Pictures\KABLE\kable%20zbroj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336064" y="1095154"/>
            <a:ext cx="2807935" cy="2088041"/>
          </a:xfrm>
          <a:prstGeom prst="rect">
            <a:avLst/>
          </a:prstGeom>
          <a:noFill/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900A0241-0193-4191-8B85-5CC3F683BDB2}"/>
              </a:ext>
            </a:extLst>
          </p:cNvPr>
          <p:cNvSpPr/>
          <p:nvPr/>
        </p:nvSpPr>
        <p:spPr>
          <a:xfrm>
            <a:off x="7033237" y="5875109"/>
            <a:ext cx="199748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Sławomir Wysocki</a:t>
            </a:r>
            <a:b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662 277 371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swysocki@grodno.pl </a:t>
            </a:r>
          </a:p>
          <a:p>
            <a:pPr algn="r"/>
            <a:endParaRPr lang="pl-PL" altLang="pl-PL" sz="1100" dirty="0"/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400FC68F-BB81-4FA1-B27C-B88904DFB2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624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B7313306-2DCF-4B24-B5E6-EA07911F5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50" y="131763"/>
            <a:ext cx="4079875" cy="60483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FOTOWOLTAIKA</a:t>
            </a:r>
          </a:p>
        </p:txBody>
      </p:sp>
      <p:pic>
        <p:nvPicPr>
          <p:cNvPr id="5124" name="Obraz 56">
            <a:extLst>
              <a:ext uri="{FF2B5EF4-FFF2-40B4-BE49-F238E27FC236}">
                <a16:creationId xmlns:a16="http://schemas.microsoft.com/office/drawing/2014/main" id="{DD7B78E4-2CE8-4588-BCDE-0B855B8A3D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660" y="5234124"/>
            <a:ext cx="571310" cy="47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2" descr="http://home.solarlog-web.pl/sds/template/default/images/logo.png">
            <a:extLst>
              <a:ext uri="{FF2B5EF4-FFF2-40B4-BE49-F238E27FC236}">
                <a16:creationId xmlns:a16="http://schemas.microsoft.com/office/drawing/2014/main" id="{72E8873C-F923-4CE6-90DF-0F0088CAE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177" y="5298015"/>
            <a:ext cx="962389" cy="19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>
            <a:extLst>
              <a:ext uri="{FF2B5EF4-FFF2-40B4-BE49-F238E27FC236}">
                <a16:creationId xmlns:a16="http://schemas.microsoft.com/office/drawing/2014/main" id="{27355184-2183-4A66-BC2D-2EB5D7935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493" y="4596492"/>
            <a:ext cx="888807" cy="620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Prostokąt 17">
            <a:extLst>
              <a:ext uri="{FF2B5EF4-FFF2-40B4-BE49-F238E27FC236}">
                <a16:creationId xmlns:a16="http://schemas.microsoft.com/office/drawing/2014/main" id="{15FA3797-55FD-467C-991A-C8C1BEC9FA92}"/>
              </a:ext>
            </a:extLst>
          </p:cNvPr>
          <p:cNvSpPr/>
          <p:nvPr/>
        </p:nvSpPr>
        <p:spPr>
          <a:xfrm>
            <a:off x="4800281" y="4460738"/>
            <a:ext cx="3351212" cy="2460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pl-PL" altLang="pl-PL" sz="1000" dirty="0">
                <a:solidFill>
                  <a:srgbClr val="294189"/>
                </a:solidFill>
                <a:latin typeface="+mn-lt"/>
                <a:cs typeface="Arial" charset="0"/>
              </a:rPr>
              <a:t>GRODNO S.A. </a:t>
            </a:r>
            <a:r>
              <a:rPr lang="pl-PL" altLang="pl-PL" sz="1000" dirty="0">
                <a:solidFill>
                  <a:srgbClr val="294189"/>
                </a:solidFill>
                <a:cs typeface="Arial" charset="0"/>
              </a:rPr>
              <a:t> </a:t>
            </a:r>
            <a:r>
              <a:rPr lang="pl-PL" altLang="pl-PL" sz="1000" dirty="0">
                <a:solidFill>
                  <a:srgbClr val="294189"/>
                </a:solidFill>
                <a:latin typeface="+mn-lt"/>
                <a:cs typeface="Arial" charset="0"/>
              </a:rPr>
              <a:t>oficjalnym dystrybutorem </a:t>
            </a:r>
            <a:r>
              <a:rPr lang="pl-PL" altLang="pl-PL" sz="1000" dirty="0">
                <a:solidFill>
                  <a:srgbClr val="294189"/>
                </a:solidFill>
                <a:latin typeface="Futura Md BT" pitchFamily="34" charset="0"/>
                <a:cs typeface="Arial" charset="0"/>
              </a:rPr>
              <a:t>:</a:t>
            </a:r>
          </a:p>
        </p:txBody>
      </p:sp>
      <p:sp>
        <p:nvSpPr>
          <p:cNvPr id="19" name="Prostokąt ze ściętym rogiem 18">
            <a:extLst>
              <a:ext uri="{FF2B5EF4-FFF2-40B4-BE49-F238E27FC236}">
                <a16:creationId xmlns:a16="http://schemas.microsoft.com/office/drawing/2014/main" id="{03AEB7A6-28F1-49EB-9C4F-00A11D16D56A}"/>
              </a:ext>
            </a:extLst>
          </p:cNvPr>
          <p:cNvSpPr/>
          <p:nvPr/>
        </p:nvSpPr>
        <p:spPr>
          <a:xfrm rot="10800000">
            <a:off x="223284" y="940187"/>
            <a:ext cx="2622550" cy="331787"/>
          </a:xfrm>
          <a:prstGeom prst="snip1Rect">
            <a:avLst>
              <a:gd name="adj" fmla="val 17238"/>
            </a:avLst>
          </a:prstGeom>
          <a:solidFill>
            <a:srgbClr val="FFC81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1744E62B-A00B-4B9C-89E2-21762F5ACC20}"/>
              </a:ext>
            </a:extLst>
          </p:cNvPr>
          <p:cNvSpPr txBox="1"/>
          <p:nvPr/>
        </p:nvSpPr>
        <p:spPr>
          <a:xfrm>
            <a:off x="189725" y="943142"/>
            <a:ext cx="3263900" cy="43242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1200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KOMPLEKSOWE ROZWIĄZANIA</a:t>
            </a:r>
          </a:p>
          <a:p>
            <a:pPr>
              <a:defRPr/>
            </a:pPr>
            <a:endParaRPr lang="pl-PL" sz="1200" dirty="0">
              <a:solidFill>
                <a:schemeClr val="accent5">
                  <a:lumMod val="50000"/>
                </a:schemeClr>
              </a:solidFill>
              <a:cs typeface="Arial" charset="0"/>
            </a:endParaRPr>
          </a:p>
          <a:p>
            <a:pPr>
              <a:defRPr/>
            </a:pPr>
            <a:endParaRPr lang="pl-PL" sz="1200" b="1" dirty="0">
              <a:solidFill>
                <a:schemeClr val="accent5">
                  <a:lumMod val="50000"/>
                </a:schemeClr>
              </a:solidFill>
              <a:cs typeface="Arial" charset="0"/>
            </a:endParaRPr>
          </a:p>
          <a:p>
            <a:pPr>
              <a:defRPr/>
            </a:pPr>
            <a:r>
              <a:rPr lang="pl-PL" sz="1200" b="1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DYSTRYBUCJA</a:t>
            </a:r>
          </a:p>
          <a:p>
            <a:pPr>
              <a:defRPr/>
            </a:pPr>
            <a:endParaRPr lang="pl-PL" sz="1200" b="1" dirty="0">
              <a:solidFill>
                <a:schemeClr val="accent5">
                  <a:lumMod val="50000"/>
                </a:schemeClr>
              </a:solidFill>
              <a:cs typeface="Arial" charset="0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Panele Fotowoltaiczne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Falowniki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Okablowanie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Konstrukcje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Techniczne wsparcie instalatora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Szkolenia dla instalatorów</a:t>
            </a:r>
          </a:p>
          <a:p>
            <a:pPr>
              <a:buClr>
                <a:srgbClr val="294189"/>
              </a:buClr>
              <a:buFont typeface="Wingdings 3" panose="05040102010807070707" pitchFamily="18" charset="2"/>
              <a:buChar char=""/>
              <a:defRPr/>
            </a:pPr>
            <a:endParaRPr lang="pl-PL" altLang="pl-PL" sz="1200" dirty="0">
              <a:cs typeface="Arial" charset="0"/>
            </a:endParaRPr>
          </a:p>
          <a:p>
            <a:pPr>
              <a:buClr>
                <a:srgbClr val="294189"/>
              </a:buClr>
              <a:defRPr/>
            </a:pPr>
            <a:r>
              <a:rPr lang="pl-PL" altLang="pl-PL" sz="1200" b="1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USŁUGI</a:t>
            </a:r>
          </a:p>
          <a:p>
            <a:pPr>
              <a:buClr>
                <a:srgbClr val="294189"/>
              </a:buClr>
              <a:defRPr/>
            </a:pPr>
            <a:endParaRPr lang="pl-PL" altLang="pl-PL" sz="1200" b="1" dirty="0">
              <a:solidFill>
                <a:schemeClr val="accent5">
                  <a:lumMod val="50000"/>
                </a:schemeClr>
              </a:solidFill>
              <a:cs typeface="Arial" charset="0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Projektowanie </a:t>
            </a:r>
            <a:endParaRPr lang="en-US" altLang="pl-PL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charset="0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Dobór komponentów</a:t>
            </a:r>
            <a:endParaRPr lang="en-US" altLang="pl-PL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charset="0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Instalacja</a:t>
            </a:r>
            <a:r>
              <a:rPr lang="en-US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 </a:t>
            </a:r>
            <a:endParaRPr lang="pl-PL" altLang="pl-PL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charset="0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Uruchomienie</a:t>
            </a:r>
            <a:endParaRPr lang="en-US" altLang="pl-PL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charset="0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Techniczne wsparcie oraz </a:t>
            </a:r>
            <a:r>
              <a:rPr lang="pl-PL" altLang="pl-P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serwis</a:t>
            </a:r>
            <a:endParaRPr lang="pl-PL" altLang="pl-PL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charset="0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charset="0"/>
              </a:rPr>
              <a:t>Szkolenia dla instalatorów</a:t>
            </a:r>
          </a:p>
          <a:p>
            <a:pPr>
              <a:buClr>
                <a:srgbClr val="294189"/>
              </a:buClr>
              <a:buFont typeface="Wingdings 3" panose="05040102010807070707" pitchFamily="18" charset="2"/>
              <a:buChar char=""/>
              <a:defRPr/>
            </a:pPr>
            <a:endParaRPr lang="pl-PL" altLang="pl-PL" sz="1100" dirty="0">
              <a:latin typeface="Calibri" panose="020F0502020204030204" pitchFamily="34" charset="0"/>
              <a:cs typeface="Arial" charset="0"/>
            </a:endParaRPr>
          </a:p>
          <a:p>
            <a:pPr>
              <a:defRPr/>
            </a:pPr>
            <a:endParaRPr lang="pl-PL" sz="1200" b="1" dirty="0">
              <a:latin typeface="Arial" charset="0"/>
              <a:cs typeface="Arial" charset="0"/>
            </a:endParaRPr>
          </a:p>
          <a:p>
            <a:pPr>
              <a:defRPr/>
            </a:pPr>
            <a:endParaRPr lang="pl-PL" sz="1200" dirty="0">
              <a:latin typeface="Arial" charset="0"/>
              <a:cs typeface="Arial" charset="0"/>
            </a:endParaRPr>
          </a:p>
        </p:txBody>
      </p:sp>
      <p:pic>
        <p:nvPicPr>
          <p:cNvPr id="5133" name="Picture 49" descr="Znalezione obrazy dla zapytania qcells">
            <a:extLst>
              <a:ext uri="{FF2B5EF4-FFF2-40B4-BE49-F238E27FC236}">
                <a16:creationId xmlns:a16="http://schemas.microsoft.com/office/drawing/2014/main" id="{9781378C-2BEF-4775-8C1D-DD643FB15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862" y="4828509"/>
            <a:ext cx="703916" cy="265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Obraz 5">
            <a:extLst>
              <a:ext uri="{FF2B5EF4-FFF2-40B4-BE49-F238E27FC236}">
                <a16:creationId xmlns:a16="http://schemas.microsoft.com/office/drawing/2014/main" id="{D7ADFD73-984C-4B03-BBFB-951E4A0B7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649" y="4803725"/>
            <a:ext cx="914912" cy="202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2" descr="Asea Brown Boveri Group Ltd.">
            <a:extLst>
              <a:ext uri="{FF2B5EF4-FFF2-40B4-BE49-F238E27FC236}">
                <a16:creationId xmlns:a16="http://schemas.microsoft.com/office/drawing/2014/main" id="{97E8161E-A556-49B8-BECF-A3A55CF8A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364" y="5191554"/>
            <a:ext cx="838535" cy="47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Prostokąt 15">
            <a:extLst>
              <a:ext uri="{FF2B5EF4-FFF2-40B4-BE49-F238E27FC236}">
                <a16:creationId xmlns:a16="http://schemas.microsoft.com/office/drawing/2014/main" id="{F0FF5F9C-C033-4705-804F-BBF8FD724693}"/>
              </a:ext>
            </a:extLst>
          </p:cNvPr>
          <p:cNvSpPr/>
          <p:nvPr/>
        </p:nvSpPr>
        <p:spPr>
          <a:xfrm>
            <a:off x="5384107" y="5978519"/>
            <a:ext cx="199748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Maciej Kowalski</a:t>
            </a:r>
            <a:b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604 268 006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mkowalski@grodno.pl </a:t>
            </a:r>
          </a:p>
          <a:p>
            <a:pPr algn="r"/>
            <a:endParaRPr lang="pl-PL" altLang="pl-PL" sz="1100" dirty="0"/>
          </a:p>
        </p:txBody>
      </p:sp>
      <p:pic>
        <p:nvPicPr>
          <p:cNvPr id="5" name="Obraz 4" descr="Obraz zawierający zewnętrzne, niebo, trawa&#10;&#10;Opis wygenerowany automatycznie">
            <a:extLst>
              <a:ext uri="{FF2B5EF4-FFF2-40B4-BE49-F238E27FC236}">
                <a16:creationId xmlns:a16="http://schemas.microsoft.com/office/drawing/2014/main" id="{95E82D7B-D70E-4621-948A-757BAD601E9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565" y="1149849"/>
            <a:ext cx="4642981" cy="2936237"/>
          </a:xfrm>
          <a:prstGeom prst="rect">
            <a:avLst/>
          </a:prstGeom>
        </p:spPr>
      </p:pic>
      <p:sp>
        <p:nvSpPr>
          <p:cNvPr id="21" name="Prostokąt 20">
            <a:extLst>
              <a:ext uri="{FF2B5EF4-FFF2-40B4-BE49-F238E27FC236}">
                <a16:creationId xmlns:a16="http://schemas.microsoft.com/office/drawing/2014/main" id="{D8D27EB5-BE4E-44DE-88C1-CE1F51590D84}"/>
              </a:ext>
            </a:extLst>
          </p:cNvPr>
          <p:cNvSpPr/>
          <p:nvPr/>
        </p:nvSpPr>
        <p:spPr>
          <a:xfrm>
            <a:off x="7063649" y="5978518"/>
            <a:ext cx="199748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Kamil Kalinowski</a:t>
            </a:r>
            <a:b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662 278 259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kkalinowski@grodno.pl </a:t>
            </a:r>
          </a:p>
          <a:p>
            <a:pPr algn="r"/>
            <a:endParaRPr lang="pl-PL" altLang="pl-PL" sz="1100" dirty="0"/>
          </a:p>
        </p:txBody>
      </p:sp>
      <p:pic>
        <p:nvPicPr>
          <p:cNvPr id="17" name="Symbol zastępczy zawartości 4">
            <a:extLst>
              <a:ext uri="{FF2B5EF4-FFF2-40B4-BE49-F238E27FC236}">
                <a16:creationId xmlns:a16="http://schemas.microsoft.com/office/drawing/2014/main" id="{302E1FEA-D9F1-44B1-81F4-896DD5B85A1F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44052" y="5434074"/>
            <a:ext cx="2549003" cy="1433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Obraz 2">
            <a:extLst>
              <a:ext uri="{FF2B5EF4-FFF2-40B4-BE49-F238E27FC236}">
                <a16:creationId xmlns:a16="http://schemas.microsoft.com/office/drawing/2014/main" id="{FF123D9C-B294-40D0-A1A0-756AB25582C9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19" y="5434075"/>
            <a:ext cx="2549003" cy="14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82A454A-8F85-46D2-8DBE-9B9D0066CBD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931" y="4694666"/>
            <a:ext cx="622052" cy="41795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07D7D7B3-988B-44B5-8169-10C6029003D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078" y="5363033"/>
            <a:ext cx="669413" cy="246063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C4C810A7-BA46-4F4B-A32F-A620EC38C92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01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>
            <a:extLst>
              <a:ext uri="{FF2B5EF4-FFF2-40B4-BE49-F238E27FC236}">
                <a16:creationId xmlns:a16="http://schemas.microsoft.com/office/drawing/2014/main" id="{2B952375-2AE6-42E6-A937-A766998D0ABF}"/>
              </a:ext>
            </a:extLst>
          </p:cNvPr>
          <p:cNvGrpSpPr/>
          <p:nvPr/>
        </p:nvGrpSpPr>
        <p:grpSpPr>
          <a:xfrm>
            <a:off x="6072351" y="3623275"/>
            <a:ext cx="3210957" cy="2573782"/>
            <a:chOff x="49441" y="1970537"/>
            <a:chExt cx="2809191" cy="2573782"/>
          </a:xfrm>
        </p:grpSpPr>
        <p:sp>
          <p:nvSpPr>
            <p:cNvPr id="9" name="Prostokąt ze ściętym rogiem 8"/>
            <p:cNvSpPr/>
            <p:nvPr/>
          </p:nvSpPr>
          <p:spPr>
            <a:xfrm>
              <a:off x="63869" y="1970537"/>
              <a:ext cx="2533426" cy="248831"/>
            </a:xfrm>
            <a:prstGeom prst="snip1Rect">
              <a:avLst/>
            </a:prstGeom>
            <a:solidFill>
              <a:srgbClr val="FFC819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b="1" dirty="0"/>
            </a:p>
          </p:txBody>
        </p:sp>
        <p:sp>
          <p:nvSpPr>
            <p:cNvPr id="10" name="pole tekstowe 9"/>
            <p:cNvSpPr txBox="1"/>
            <p:nvPr/>
          </p:nvSpPr>
          <p:spPr>
            <a:xfrm>
              <a:off x="49441" y="1970537"/>
              <a:ext cx="2809191" cy="2573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1200" dirty="0">
                  <a:solidFill>
                    <a:srgbClr val="002060"/>
                  </a:solidFill>
                  <a:cs typeface="Arial" panose="020B0604020202020204" pitchFamily="34" charset="0"/>
                </a:rPr>
                <a:t>Dla kogo dedykujemy nasze rozwiązania ?</a:t>
              </a:r>
            </a:p>
            <a:p>
              <a:endParaRPr lang="pl-PL" sz="825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marL="128588" indent="-128588">
                <a:buClr>
                  <a:srgbClr val="294189"/>
                </a:buClr>
                <a:buFont typeface="Wingdings 3" pitchFamily="18" charset="2"/>
                <a:buChar char=""/>
              </a:pPr>
              <a:endParaRPr lang="pl-PL" altLang="pl-PL"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>
                <a:buClr>
                  <a:srgbClr val="294189"/>
                </a:buClr>
                <a:buFont typeface="Wingdings" panose="05000000000000000000" pitchFamily="2" charset="2"/>
                <a:buChar char="§"/>
              </a:pPr>
              <a:r>
                <a:rPr lang="pl-PL" altLang="pl-PL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Zakłady Przemysłowe</a:t>
              </a:r>
            </a:p>
            <a:p>
              <a:pPr marL="171450" indent="-171450">
                <a:buClr>
                  <a:srgbClr val="294189"/>
                </a:buClr>
                <a:buFont typeface="Wingdings" panose="05000000000000000000" pitchFamily="2" charset="2"/>
                <a:buChar char="§"/>
              </a:pPr>
              <a:r>
                <a:rPr lang="pl-PL" altLang="pl-PL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Producenci maszyn i urządzeń</a:t>
              </a:r>
            </a:p>
            <a:p>
              <a:pPr marL="171450" indent="-171450">
                <a:buClr>
                  <a:srgbClr val="294189"/>
                </a:buClr>
                <a:buFont typeface="Wingdings" panose="05000000000000000000" pitchFamily="2" charset="2"/>
                <a:buChar char="§"/>
              </a:pPr>
              <a:r>
                <a:rPr lang="pl-PL" altLang="pl-PL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Integratorzy systemów</a:t>
              </a:r>
            </a:p>
            <a:p>
              <a:pPr marL="171450" indent="-171450">
                <a:buClr>
                  <a:srgbClr val="294189"/>
                </a:buClr>
                <a:buFont typeface="Wingdings" panose="05000000000000000000" pitchFamily="2" charset="2"/>
                <a:buChar char="§"/>
              </a:pPr>
              <a:r>
                <a:rPr lang="pl-PL" altLang="pl-PL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Zakłady Energetyczne</a:t>
              </a:r>
            </a:p>
            <a:p>
              <a:pPr marL="171450" indent="-171450">
                <a:buClr>
                  <a:srgbClr val="294189"/>
                </a:buClr>
                <a:buFont typeface="Wingdings" panose="05000000000000000000" pitchFamily="2" charset="2"/>
                <a:buChar char="§"/>
              </a:pPr>
              <a:r>
                <a:rPr lang="pl-PL" altLang="pl-PL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Obiekty wielkopowierzchniowe </a:t>
              </a:r>
            </a:p>
            <a:p>
              <a:pPr marL="171450" indent="-171450">
                <a:buClr>
                  <a:srgbClr val="294189"/>
                </a:buClr>
                <a:buFont typeface="Wingdings" panose="05000000000000000000" pitchFamily="2" charset="2"/>
                <a:buChar char="§"/>
              </a:pPr>
              <a:r>
                <a:rPr lang="pl-PL" altLang="pl-PL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Hotele</a:t>
              </a:r>
            </a:p>
            <a:p>
              <a:pPr marL="171450" indent="-171450">
                <a:buClr>
                  <a:srgbClr val="294189"/>
                </a:buClr>
                <a:buFont typeface="Wingdings" panose="05000000000000000000" pitchFamily="2" charset="2"/>
                <a:buChar char="§"/>
              </a:pPr>
              <a:r>
                <a:rPr lang="pl-PL" altLang="pl-PL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Centra Handlowe</a:t>
              </a:r>
            </a:p>
            <a:p>
              <a:pPr marL="171450" indent="-171450">
                <a:buClr>
                  <a:srgbClr val="294189"/>
                </a:buClr>
                <a:buFont typeface="Wingdings" panose="05000000000000000000" pitchFamily="2" charset="2"/>
                <a:buChar char="§"/>
              </a:pPr>
              <a:r>
                <a:rPr lang="pl-PL" altLang="pl-PL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Parki Logistyczne</a:t>
              </a:r>
            </a:p>
            <a:p>
              <a:pPr marL="171450" indent="-171450">
                <a:buClr>
                  <a:srgbClr val="294189"/>
                </a:buClr>
                <a:buFont typeface="Wingdings" panose="05000000000000000000" pitchFamily="2" charset="2"/>
                <a:buChar char="§"/>
              </a:pPr>
              <a:r>
                <a:rPr lang="pl-PL" altLang="pl-PL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Facility</a:t>
              </a:r>
              <a:r>
                <a:rPr lang="pl-PL" altLang="pl-PL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pl-PL" altLang="pl-PL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Managament</a:t>
              </a:r>
              <a:r>
                <a:rPr lang="pl-PL" altLang="pl-PL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anose="020B0604020202020204" pitchFamily="34" charset="0"/>
                </a:rPr>
                <a:t> ( FM)</a:t>
              </a:r>
            </a:p>
            <a:p>
              <a:pPr marL="128588" indent="-128588">
                <a:buClr>
                  <a:srgbClr val="294189"/>
                </a:buClr>
                <a:buFont typeface="Wingdings" panose="05000000000000000000" pitchFamily="2" charset="2"/>
                <a:buChar char="Ø"/>
              </a:pPr>
              <a:endParaRPr lang="pl-PL" altLang="pl-PL"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8588" indent="-128588">
                <a:buClr>
                  <a:srgbClr val="294189"/>
                </a:buClr>
                <a:buFont typeface="Wingdings" panose="05000000000000000000" pitchFamily="2" charset="2"/>
                <a:buChar char="Ø"/>
              </a:pPr>
              <a:endParaRPr lang="pl-PL" altLang="pl-PL"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28588" indent="-128588">
                <a:buClr>
                  <a:srgbClr val="294189"/>
                </a:buClr>
                <a:buFont typeface="Wingdings 3" pitchFamily="18" charset="2"/>
                <a:buChar char=""/>
              </a:pPr>
              <a:endParaRPr lang="pl-PL" altLang="pl-PL" sz="825" dirty="0"/>
            </a:p>
          </p:txBody>
        </p:sp>
      </p:grpSp>
      <p:sp>
        <p:nvSpPr>
          <p:cNvPr id="11" name="Prostokąt ze ściętym rogiem 10"/>
          <p:cNvSpPr/>
          <p:nvPr/>
        </p:nvSpPr>
        <p:spPr>
          <a:xfrm>
            <a:off x="199785" y="921029"/>
            <a:ext cx="2663279" cy="248831"/>
          </a:xfrm>
          <a:prstGeom prst="snip1Rect">
            <a:avLst/>
          </a:prstGeom>
          <a:solidFill>
            <a:srgbClr val="FFC81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/>
          </a:p>
        </p:txBody>
      </p:sp>
      <p:sp>
        <p:nvSpPr>
          <p:cNvPr id="22" name="Tytuł 1">
            <a:extLst>
              <a:ext uri="{FF2B5EF4-FFF2-40B4-BE49-F238E27FC236}">
                <a16:creationId xmlns:a16="http://schemas.microsoft.com/office/drawing/2014/main" id="{FCCAEEFC-66D4-492D-A871-7E55988FB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50" y="131763"/>
            <a:ext cx="4079875" cy="60483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PRZEMYSŁ</a:t>
            </a:r>
          </a:p>
        </p:txBody>
      </p:sp>
      <p:pic>
        <p:nvPicPr>
          <p:cNvPr id="15" name="Obraz 14" descr="Obraz zawierający budynek, koparka, wewnątrz&#10;&#10;Opis wygenerowany automatycznie">
            <a:extLst>
              <a:ext uri="{FF2B5EF4-FFF2-40B4-BE49-F238E27FC236}">
                <a16:creationId xmlns:a16="http://schemas.microsoft.com/office/drawing/2014/main" id="{DA24C51C-48A9-4968-A6F0-44A6463DE8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957" y="1057762"/>
            <a:ext cx="4001388" cy="2433341"/>
          </a:xfrm>
          <a:prstGeom prst="rect">
            <a:avLst/>
          </a:prstGeom>
        </p:spPr>
      </p:pic>
      <p:sp>
        <p:nvSpPr>
          <p:cNvPr id="24" name="pole tekstowe 23">
            <a:extLst>
              <a:ext uri="{FF2B5EF4-FFF2-40B4-BE49-F238E27FC236}">
                <a16:creationId xmlns:a16="http://schemas.microsoft.com/office/drawing/2014/main" id="{CEB4D1F1-9AB0-4030-8131-A11ECA0A847E}"/>
              </a:ext>
            </a:extLst>
          </p:cNvPr>
          <p:cNvSpPr txBox="1"/>
          <p:nvPr/>
        </p:nvSpPr>
        <p:spPr>
          <a:xfrm>
            <a:off x="199786" y="921029"/>
            <a:ext cx="526776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1200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KOMPLEKSOWE ROZWIĄZANIA</a:t>
            </a:r>
          </a:p>
          <a:p>
            <a:pPr>
              <a:defRPr/>
            </a:pPr>
            <a:endParaRPr lang="pl-PL" sz="1200" b="1" dirty="0">
              <a:solidFill>
                <a:schemeClr val="accent5">
                  <a:lumMod val="50000"/>
                </a:schemeClr>
              </a:solidFill>
              <a:cs typeface="Arial" charset="0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Wsparcie techniczne inżynierów aplikacyjnych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Gwarantowane stany magazynowe automatyki i rozdziału energii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Grupa Przemysłowa działająca na terenie całej Polski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Autoryzowany Punkt Techniczno-Handlowy Schneider </a:t>
            </a:r>
            <a:r>
              <a:rPr lang="pl-PL" altLang="pl-P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Electric</a:t>
            </a: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 (APTH)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alt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Prefabrykacja</a:t>
            </a:r>
          </a:p>
          <a:p>
            <a:pPr>
              <a:buClr>
                <a:srgbClr val="294189"/>
              </a:buClr>
              <a:buFont typeface="Wingdings 3" panose="05040102010807070707" pitchFamily="18" charset="2"/>
              <a:buChar char=""/>
              <a:defRPr/>
            </a:pPr>
            <a:endParaRPr lang="pl-PL" altLang="pl-PL" sz="1200" dirty="0">
              <a:cs typeface="Arial" charset="0"/>
            </a:endParaRPr>
          </a:p>
          <a:p>
            <a:pPr>
              <a:buClr>
                <a:srgbClr val="294189"/>
              </a:buClr>
              <a:defRPr/>
            </a:pPr>
            <a:r>
              <a:rPr lang="pl-PL" altLang="pl-PL" sz="1200" b="1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USŁUGI</a:t>
            </a:r>
          </a:p>
          <a:p>
            <a:pPr>
              <a:buClr>
                <a:srgbClr val="294189"/>
              </a:buClr>
              <a:defRPr/>
            </a:pPr>
            <a:endParaRPr lang="pl-PL" altLang="pl-PL" sz="1200" b="1" dirty="0">
              <a:solidFill>
                <a:schemeClr val="accent5">
                  <a:lumMod val="50000"/>
                </a:schemeClr>
              </a:solidFill>
              <a:cs typeface="Arial" charset="0"/>
            </a:endParaRP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Dobór urządzeń i aparatury kontrolno-pomiarowej ,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Uruchomienia i programowanie falowników,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Projektowanie: rozdzielnic, układów sterownia, układów pomiarowych – prefabrykacja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Usługi montażowe w korelacji z partnerami biznesowymi 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Analiza jakości energii elektrycznej – pomiary ,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Kompensacja mocy biernej ( KMB)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Naprawa komponentów automatyki przemysłowej ,</a:t>
            </a:r>
          </a:p>
          <a:p>
            <a:pPr marL="171450" indent="-171450">
              <a:buClr>
                <a:srgbClr val="294189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Audyt energetyczny i optymalizacja procesów ,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Kompleksowa obsługa producentów maszyn i urządzeń (zasilanie, sterowanie) </a:t>
            </a:r>
            <a:endParaRPr lang="pl-PL" sz="1200" b="1" dirty="0">
              <a:latin typeface="+mj-lt"/>
              <a:cs typeface="Arial" charset="0"/>
            </a:endParaRPr>
          </a:p>
        </p:txBody>
      </p:sp>
      <p:sp>
        <p:nvSpPr>
          <p:cNvPr id="25" name="Prostokąt 24">
            <a:extLst>
              <a:ext uri="{FF2B5EF4-FFF2-40B4-BE49-F238E27FC236}">
                <a16:creationId xmlns:a16="http://schemas.microsoft.com/office/drawing/2014/main" id="{64912471-F6BE-499D-BE27-ECDBB157093C}"/>
              </a:ext>
            </a:extLst>
          </p:cNvPr>
          <p:cNvSpPr/>
          <p:nvPr/>
        </p:nvSpPr>
        <p:spPr>
          <a:xfrm>
            <a:off x="5036527" y="6011844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Janusz Engler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669 135 111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jengler@grodno.pl</a:t>
            </a:r>
            <a:endParaRPr lang="pl-PL" altLang="pl-PL" sz="1100" dirty="0"/>
          </a:p>
        </p:txBody>
      </p:sp>
      <p:sp>
        <p:nvSpPr>
          <p:cNvPr id="20" name="Prostokąt 19">
            <a:extLst>
              <a:ext uri="{FF2B5EF4-FFF2-40B4-BE49-F238E27FC236}">
                <a16:creationId xmlns:a16="http://schemas.microsoft.com/office/drawing/2014/main" id="{FC029786-3E0B-4F68-9559-912EEE6B8744}"/>
              </a:ext>
            </a:extLst>
          </p:cNvPr>
          <p:cNvSpPr/>
          <p:nvPr/>
        </p:nvSpPr>
        <p:spPr>
          <a:xfrm>
            <a:off x="6750216" y="6011844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nb-NO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Paweł Sonnenfeld</a:t>
            </a:r>
          </a:p>
          <a:p>
            <a:pPr algn="r"/>
            <a:r>
              <a:rPr lang="nb-NO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517 057 839</a:t>
            </a:r>
          </a:p>
          <a:p>
            <a:pPr algn="r"/>
            <a:r>
              <a:rPr lang="nb-NO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psonnenfeld@grodno.pl</a:t>
            </a:r>
            <a:endParaRPr lang="pl-PL" altLang="pl-PL" sz="1100" dirty="0"/>
          </a:p>
        </p:txBody>
      </p:sp>
      <p:sp>
        <p:nvSpPr>
          <p:cNvPr id="28" name="Prostokąt 27">
            <a:extLst>
              <a:ext uri="{FF2B5EF4-FFF2-40B4-BE49-F238E27FC236}">
                <a16:creationId xmlns:a16="http://schemas.microsoft.com/office/drawing/2014/main" id="{B1A11AE6-D075-498C-82C5-B750B0931CF9}"/>
              </a:ext>
            </a:extLst>
          </p:cNvPr>
          <p:cNvSpPr/>
          <p:nvPr/>
        </p:nvSpPr>
        <p:spPr>
          <a:xfrm>
            <a:off x="3285966" y="6020076"/>
            <a:ext cx="199748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Przemysław Stacha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501 521 497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pstacha@grodno.pl</a:t>
            </a:r>
          </a:p>
          <a:p>
            <a:pPr algn="r"/>
            <a:endParaRPr lang="pl-PL" altLang="pl-PL" sz="1100" dirty="0"/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28B72F00-44DB-489D-8E34-893122F07F77}"/>
              </a:ext>
            </a:extLst>
          </p:cNvPr>
          <p:cNvSpPr/>
          <p:nvPr/>
        </p:nvSpPr>
        <p:spPr>
          <a:xfrm>
            <a:off x="1566023" y="6020076"/>
            <a:ext cx="199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Paweł Suwała 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662 277 329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psuwala@grodno.pl</a:t>
            </a:r>
            <a:endParaRPr lang="pl-PL" altLang="pl-PL" sz="1100" dirty="0"/>
          </a:p>
        </p:txBody>
      </p:sp>
      <p:sp>
        <p:nvSpPr>
          <p:cNvPr id="30" name="Prostokąt 29">
            <a:extLst>
              <a:ext uri="{FF2B5EF4-FFF2-40B4-BE49-F238E27FC236}">
                <a16:creationId xmlns:a16="http://schemas.microsoft.com/office/drawing/2014/main" id="{D3C5AD57-5476-4118-960C-342C3502D652}"/>
              </a:ext>
            </a:extLst>
          </p:cNvPr>
          <p:cNvSpPr/>
          <p:nvPr/>
        </p:nvSpPr>
        <p:spPr>
          <a:xfrm>
            <a:off x="-184538" y="6020076"/>
            <a:ext cx="199748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KONTAKT:</a:t>
            </a:r>
            <a:r>
              <a:rPr lang="pl-PL" altLang="pl-PL" sz="11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pl-PL" altLang="pl-PL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pl-PL" altLang="pl-PL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Andrzej Zimowski</a:t>
            </a:r>
            <a:b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tel. kom. 604 251 478</a:t>
            </a:r>
          </a:p>
          <a:p>
            <a:pPr algn="r"/>
            <a:r>
              <a:rPr lang="pl-PL" altLang="pl-PL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azimowski@grodno.pl </a:t>
            </a:r>
          </a:p>
          <a:p>
            <a:pPr algn="r"/>
            <a:endParaRPr lang="pl-PL" altLang="pl-PL" sz="1100" dirty="0"/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AD856217-DA78-4B17-B6E3-B9763D834BC7}"/>
              </a:ext>
            </a:extLst>
          </p:cNvPr>
          <p:cNvGrpSpPr/>
          <p:nvPr/>
        </p:nvGrpSpPr>
        <p:grpSpPr>
          <a:xfrm>
            <a:off x="273465" y="5214390"/>
            <a:ext cx="4984405" cy="254489"/>
            <a:chOff x="45960" y="5148155"/>
            <a:chExt cx="6281682" cy="320724"/>
          </a:xfrm>
        </p:grpSpPr>
        <p:pic>
          <p:nvPicPr>
            <p:cNvPr id="32" name="Picture 2" descr="Asea Brown Boveri Group Ltd.">
              <a:extLst>
                <a:ext uri="{FF2B5EF4-FFF2-40B4-BE49-F238E27FC236}">
                  <a16:creationId xmlns:a16="http://schemas.microsoft.com/office/drawing/2014/main" id="{E9E17723-767F-45BA-8C60-3D16EC2A05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60" y="5148155"/>
              <a:ext cx="561267" cy="320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Obraz 32" descr="Obraz zawierający clipart&#10;&#10;Opis wygenerowany automatycznie">
              <a:extLst>
                <a:ext uri="{FF2B5EF4-FFF2-40B4-BE49-F238E27FC236}">
                  <a16:creationId xmlns:a16="http://schemas.microsoft.com/office/drawing/2014/main" id="{1B2D0CE2-18BC-46C3-8872-90A1F0FCE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278" y="5189855"/>
              <a:ext cx="690648" cy="252086"/>
            </a:xfrm>
            <a:prstGeom prst="rect">
              <a:avLst/>
            </a:prstGeom>
          </p:spPr>
        </p:pic>
        <p:graphicFrame>
          <p:nvGraphicFramePr>
            <p:cNvPr id="34" name="Obiekt 33">
              <a:extLst>
                <a:ext uri="{FF2B5EF4-FFF2-40B4-BE49-F238E27FC236}">
                  <a16:creationId xmlns:a16="http://schemas.microsoft.com/office/drawing/2014/main" id="{E983C9AC-3D79-4482-84F6-38B7B1CC2E4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55769065"/>
                </p:ext>
              </p:extLst>
            </p:nvPr>
          </p:nvGraphicFramePr>
          <p:xfrm>
            <a:off x="1505741" y="5224049"/>
            <a:ext cx="599548" cy="1665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name="CorelDRAW" r:id="rId7" imgW="4469156" imgH="1241045" progId="CorelDraw.Graphic.16">
                    <p:embed/>
                  </p:oleObj>
                </mc:Choice>
                <mc:Fallback>
                  <p:oleObj name="CorelDRAW" r:id="rId7" imgW="4469156" imgH="1241045" progId="CorelDraw.Graphic.16">
                    <p:embed/>
                    <p:pic>
                      <p:nvPicPr>
                        <p:cNvPr id="34" name="Obiekt 33">
                          <a:extLst>
                            <a:ext uri="{FF2B5EF4-FFF2-40B4-BE49-F238E27FC236}">
                              <a16:creationId xmlns:a16="http://schemas.microsoft.com/office/drawing/2014/main" id="{E983C9AC-3D79-4482-84F6-38B7B1CC2E4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505741" y="5224049"/>
                          <a:ext cx="599548" cy="16655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5" name="Obraz 34">
              <a:extLst>
                <a:ext uri="{FF2B5EF4-FFF2-40B4-BE49-F238E27FC236}">
                  <a16:creationId xmlns:a16="http://schemas.microsoft.com/office/drawing/2014/main" id="{44241E53-90B4-406F-AF27-9ED555D52C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95" t="30076" r="12163" b="28979"/>
            <a:stretch/>
          </p:blipFill>
          <p:spPr>
            <a:xfrm>
              <a:off x="2276891" y="5201028"/>
              <a:ext cx="937578" cy="217260"/>
            </a:xfrm>
            <a:prstGeom prst="rect">
              <a:avLst/>
            </a:prstGeom>
          </p:spPr>
        </p:pic>
        <p:pic>
          <p:nvPicPr>
            <p:cNvPr id="36" name="Obraz 35">
              <a:extLst>
                <a:ext uri="{FF2B5EF4-FFF2-40B4-BE49-F238E27FC236}">
                  <a16:creationId xmlns:a16="http://schemas.microsoft.com/office/drawing/2014/main" id="{2A4567DD-C789-4737-87EC-9481D00A08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76" t="22620" r="10307" b="26365"/>
            <a:stretch/>
          </p:blipFill>
          <p:spPr>
            <a:xfrm>
              <a:off x="3333617" y="5178061"/>
              <a:ext cx="939663" cy="235913"/>
            </a:xfrm>
            <a:prstGeom prst="rect">
              <a:avLst/>
            </a:prstGeom>
          </p:spPr>
        </p:pic>
        <p:pic>
          <p:nvPicPr>
            <p:cNvPr id="37" name="Obraz 36">
              <a:extLst>
                <a:ext uri="{FF2B5EF4-FFF2-40B4-BE49-F238E27FC236}">
                  <a16:creationId xmlns:a16="http://schemas.microsoft.com/office/drawing/2014/main" id="{7D04463D-C8F0-4577-BC61-421D4F0733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9337" y="5224049"/>
              <a:ext cx="534921" cy="141460"/>
            </a:xfrm>
            <a:prstGeom prst="rect">
              <a:avLst/>
            </a:prstGeom>
          </p:spPr>
        </p:pic>
        <p:graphicFrame>
          <p:nvGraphicFramePr>
            <p:cNvPr id="38" name="Obiekt 37">
              <a:extLst>
                <a:ext uri="{FF2B5EF4-FFF2-40B4-BE49-F238E27FC236}">
                  <a16:creationId xmlns:a16="http://schemas.microsoft.com/office/drawing/2014/main" id="{18D37A9D-4E48-436F-B99D-2E47553D120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08880208"/>
                </p:ext>
              </p:extLst>
            </p:nvPr>
          </p:nvGraphicFramePr>
          <p:xfrm>
            <a:off x="5125814" y="5212352"/>
            <a:ext cx="1201828" cy="1516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CorelDRAW" r:id="rId12" imgW="6011537" imgH="758880" progId="CorelDraw.Graphic.16">
                    <p:embed/>
                  </p:oleObj>
                </mc:Choice>
                <mc:Fallback>
                  <p:oleObj name="CorelDRAW" r:id="rId12" imgW="6011537" imgH="758880" progId="CorelDraw.Graphic.16">
                    <p:embed/>
                    <p:pic>
                      <p:nvPicPr>
                        <p:cNvPr id="38" name="Obiekt 37">
                          <a:extLst>
                            <a:ext uri="{FF2B5EF4-FFF2-40B4-BE49-F238E27FC236}">
                              <a16:creationId xmlns:a16="http://schemas.microsoft.com/office/drawing/2014/main" id="{18D37A9D-4E48-436F-B99D-2E47553D120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5125814" y="5212352"/>
                          <a:ext cx="1201828" cy="15169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3" name="Obraz 22">
            <a:extLst>
              <a:ext uri="{FF2B5EF4-FFF2-40B4-BE49-F238E27FC236}">
                <a16:creationId xmlns:a16="http://schemas.microsoft.com/office/drawing/2014/main" id="{5EE276C8-8C0D-49A1-85EC-440E6E429C2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5" y="224664"/>
            <a:ext cx="1529592" cy="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76808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816</Words>
  <Application>Microsoft Office PowerPoint</Application>
  <PresentationFormat>Pokaz na ekranie (4:3)</PresentationFormat>
  <Paragraphs>333</Paragraphs>
  <Slides>15</Slides>
  <Notes>14</Notes>
  <HiddenSlides>0</HiddenSlides>
  <MMClips>0</MMClips>
  <ScaleCrop>false</ScaleCrop>
  <HeadingPairs>
    <vt:vector size="8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25" baseType="lpstr">
      <vt:lpstr>Arial</vt:lpstr>
      <vt:lpstr>AvenirNext LT Pro Bold</vt:lpstr>
      <vt:lpstr>Calibri</vt:lpstr>
      <vt:lpstr>Calibri Light</vt:lpstr>
      <vt:lpstr>Futura Md BT</vt:lpstr>
      <vt:lpstr>Roboto Light</vt:lpstr>
      <vt:lpstr>Wingdings</vt:lpstr>
      <vt:lpstr>Wingdings 3</vt:lpstr>
      <vt:lpstr>Motyw pakietu Office</vt:lpstr>
      <vt:lpstr>CorelDRAW</vt:lpstr>
      <vt:lpstr>GRUPA GRODNO| INFORMACJE</vt:lpstr>
      <vt:lpstr>Prezentacja programu PowerPoint</vt:lpstr>
      <vt:lpstr>KOMPLEKSOWA OFERTA</vt:lpstr>
      <vt:lpstr>FACILITY MANAGEMENT</vt:lpstr>
      <vt:lpstr>OŚWIETLENIE Profesjonalne</vt:lpstr>
      <vt:lpstr>ENERGETYKA</vt:lpstr>
      <vt:lpstr>KABLE</vt:lpstr>
      <vt:lpstr>FOTOWOLTAIKA</vt:lpstr>
      <vt:lpstr>PRZEMYSŁ</vt:lpstr>
      <vt:lpstr>MONITORING I SYSTEMY ALARMOWE</vt:lpstr>
      <vt:lpstr>AUTOMATYKA BUDYNKOWA</vt:lpstr>
      <vt:lpstr>KLIMATYZACJA / HVAC</vt:lpstr>
      <vt:lpstr>DECOR</vt:lpstr>
      <vt:lpstr>NARZĘDZIA</vt:lpstr>
      <vt:lpstr>GRUPA GRODNO| INFORMACJE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GRUPA GRODNO| INFORMACJE</dc:title>
  <dc:creator>Kułakowski Tomasz</dc:creator>
  <cp:lastModifiedBy>Kułakowski Tomasz</cp:lastModifiedBy>
  <cp:revision>1</cp:revision>
  <dcterms:created xsi:type="dcterms:W3CDTF">2019-05-29T12:31:52Z</dcterms:created>
  <dcterms:modified xsi:type="dcterms:W3CDTF">2019-06-03T09:55:44Z</dcterms:modified>
</cp:coreProperties>
</file>